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94" r:id="rId4"/>
    <p:sldId id="312" r:id="rId5"/>
    <p:sldId id="296" r:id="rId6"/>
    <p:sldId id="267" r:id="rId7"/>
    <p:sldId id="303" r:id="rId8"/>
    <p:sldId id="321" r:id="rId9"/>
    <p:sldId id="315" r:id="rId10"/>
    <p:sldId id="324" r:id="rId11"/>
    <p:sldId id="308" r:id="rId12"/>
    <p:sldId id="325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4AC58-E384-4D53-A509-EEF76D9677F7}" v="10" dt="2020-11-25T11:46:39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24" autoAdjust="0"/>
  </p:normalViewPr>
  <p:slideViewPr>
    <p:cSldViewPr>
      <p:cViewPr varScale="1">
        <p:scale>
          <a:sx n="78" d="100"/>
          <a:sy n="78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Joborn" userId="a8085d7e-125b-4200-9722-c74edaf16089" providerId="ADAL" clId="{D3B4AC58-E384-4D53-A509-EEF76D9677F7}"/>
    <pc:docChg chg="undo custSel addSld delSld modSld">
      <pc:chgData name="Martin Joborn" userId="a8085d7e-125b-4200-9722-c74edaf16089" providerId="ADAL" clId="{D3B4AC58-E384-4D53-A509-EEF76D9677F7}" dt="2020-11-25T11:47:46.448" v="918" actId="14100"/>
      <pc:docMkLst>
        <pc:docMk/>
      </pc:docMkLst>
      <pc:sldChg chg="addSp modSp mod modTransition">
        <pc:chgData name="Martin Joborn" userId="a8085d7e-125b-4200-9722-c74edaf16089" providerId="ADAL" clId="{D3B4AC58-E384-4D53-A509-EEF76D9677F7}" dt="2020-11-23T11:42:17.982" v="419" actId="1035"/>
        <pc:sldMkLst>
          <pc:docMk/>
          <pc:sldMk cId="2637138717" sldId="256"/>
        </pc:sldMkLst>
        <pc:spChg chg="mod">
          <ac:chgData name="Martin Joborn" userId="a8085d7e-125b-4200-9722-c74edaf16089" providerId="ADAL" clId="{D3B4AC58-E384-4D53-A509-EEF76D9677F7}" dt="2020-11-23T11:00:04.221" v="41" actId="20577"/>
          <ac:spMkLst>
            <pc:docMk/>
            <pc:sldMk cId="2637138717" sldId="256"/>
            <ac:spMk id="6" creationId="{00000000-0000-0000-0000-000000000000}"/>
          </ac:spMkLst>
        </pc:spChg>
        <pc:spChg chg="mod">
          <ac:chgData name="Martin Joborn" userId="a8085d7e-125b-4200-9722-c74edaf16089" providerId="ADAL" clId="{D3B4AC58-E384-4D53-A509-EEF76D9677F7}" dt="2020-11-23T11:26:03.209" v="45" actId="207"/>
          <ac:spMkLst>
            <pc:docMk/>
            <pc:sldMk cId="2637138717" sldId="256"/>
            <ac:spMk id="7" creationId="{00000000-0000-0000-0000-000000000000}"/>
          </ac:spMkLst>
        </pc:spChg>
        <pc:picChg chg="mod">
          <ac:chgData name="Martin Joborn" userId="a8085d7e-125b-4200-9722-c74edaf16089" providerId="ADAL" clId="{D3B4AC58-E384-4D53-A509-EEF76D9677F7}" dt="2020-11-23T11:42:17.982" v="419" actId="1035"/>
          <ac:picMkLst>
            <pc:docMk/>
            <pc:sldMk cId="2637138717" sldId="256"/>
            <ac:picMk id="3" creationId="{00000000-0000-0000-0000-000000000000}"/>
          </ac:picMkLst>
        </pc:picChg>
        <pc:picChg chg="mod">
          <ac:chgData name="Martin Joborn" userId="a8085d7e-125b-4200-9722-c74edaf16089" providerId="ADAL" clId="{D3B4AC58-E384-4D53-A509-EEF76D9677F7}" dt="2020-11-23T11:42:17.982" v="419" actId="1035"/>
          <ac:picMkLst>
            <pc:docMk/>
            <pc:sldMk cId="2637138717" sldId="256"/>
            <ac:picMk id="4" creationId="{00000000-0000-0000-0000-000000000000}"/>
          </ac:picMkLst>
        </pc:picChg>
        <pc:picChg chg="add mod ord modCrop">
          <ac:chgData name="Martin Joborn" userId="a8085d7e-125b-4200-9722-c74edaf16089" providerId="ADAL" clId="{D3B4AC58-E384-4D53-A509-EEF76D9677F7}" dt="2020-11-23T11:28:35.362" v="54" actId="732"/>
          <ac:picMkLst>
            <pc:docMk/>
            <pc:sldMk cId="2637138717" sldId="256"/>
            <ac:picMk id="8" creationId="{7D57A4D2-104D-4BF0-9673-7DEFF64FDFE3}"/>
          </ac:picMkLst>
        </pc:picChg>
      </pc:sldChg>
      <pc:sldChg chg="modSp mod modTransition modAnim">
        <pc:chgData name="Martin Joborn" userId="a8085d7e-125b-4200-9722-c74edaf16089" providerId="ADAL" clId="{D3B4AC58-E384-4D53-A509-EEF76D9677F7}" dt="2020-11-25T11:46:39.648" v="912"/>
        <pc:sldMkLst>
          <pc:docMk/>
          <pc:sldMk cId="3448145096" sldId="259"/>
        </pc:sldMkLst>
        <pc:spChg chg="mod">
          <ac:chgData name="Martin Joborn" userId="a8085d7e-125b-4200-9722-c74edaf16089" providerId="ADAL" clId="{D3B4AC58-E384-4D53-A509-EEF76D9677F7}" dt="2020-11-23T11:43:03.409" v="420" actId="113"/>
          <ac:spMkLst>
            <pc:docMk/>
            <pc:sldMk cId="3448145096" sldId="259"/>
            <ac:spMk id="19" creationId="{695DF06C-BC1E-4932-8BC5-630529D91BD9}"/>
          </ac:spMkLst>
        </pc:spChg>
      </pc:sldChg>
      <pc:sldChg chg="modSp mod modTransition">
        <pc:chgData name="Martin Joborn" userId="a8085d7e-125b-4200-9722-c74edaf16089" providerId="ADAL" clId="{D3B4AC58-E384-4D53-A509-EEF76D9677F7}" dt="2020-11-23T11:47:14.575" v="515" actId="20577"/>
        <pc:sldMkLst>
          <pc:docMk/>
          <pc:sldMk cId="1914348393" sldId="267"/>
        </pc:sldMkLst>
        <pc:spChg chg="mod">
          <ac:chgData name="Martin Joborn" userId="a8085d7e-125b-4200-9722-c74edaf16089" providerId="ADAL" clId="{D3B4AC58-E384-4D53-A509-EEF76D9677F7}" dt="2020-11-23T11:47:14.575" v="515" actId="20577"/>
          <ac:spMkLst>
            <pc:docMk/>
            <pc:sldMk cId="1914348393" sldId="267"/>
            <ac:spMk id="8195" creationId="{00000000-0000-0000-0000-000000000000}"/>
          </ac:spMkLst>
        </pc:spChg>
      </pc:sldChg>
      <pc:sldChg chg="modTransition">
        <pc:chgData name="Martin Joborn" userId="a8085d7e-125b-4200-9722-c74edaf16089" providerId="ADAL" clId="{D3B4AC58-E384-4D53-A509-EEF76D9677F7}" dt="2020-11-23T11:29:29.464" v="56"/>
        <pc:sldMkLst>
          <pc:docMk/>
          <pc:sldMk cId="817372720" sldId="294"/>
        </pc:sldMkLst>
      </pc:sldChg>
      <pc:sldChg chg="modTransition">
        <pc:chgData name="Martin Joborn" userId="a8085d7e-125b-4200-9722-c74edaf16089" providerId="ADAL" clId="{D3B4AC58-E384-4D53-A509-EEF76D9677F7}" dt="2020-11-23T11:29:29.464" v="56"/>
        <pc:sldMkLst>
          <pc:docMk/>
          <pc:sldMk cId="2334960839" sldId="296"/>
        </pc:sldMkLst>
      </pc:sldChg>
      <pc:sldChg chg="modTransition">
        <pc:chgData name="Martin Joborn" userId="a8085d7e-125b-4200-9722-c74edaf16089" providerId="ADAL" clId="{D3B4AC58-E384-4D53-A509-EEF76D9677F7}" dt="2020-11-23T11:29:29.464" v="56"/>
        <pc:sldMkLst>
          <pc:docMk/>
          <pc:sldMk cId="200463402" sldId="303"/>
        </pc:sldMkLst>
      </pc:sldChg>
      <pc:sldChg chg="modSp mod modTransition">
        <pc:chgData name="Martin Joborn" userId="a8085d7e-125b-4200-9722-c74edaf16089" providerId="ADAL" clId="{D3B4AC58-E384-4D53-A509-EEF76D9677F7}" dt="2020-11-23T15:28:56.307" v="792" actId="21"/>
        <pc:sldMkLst>
          <pc:docMk/>
          <pc:sldMk cId="647418210" sldId="308"/>
        </pc:sldMkLst>
        <pc:spChg chg="mod">
          <ac:chgData name="Martin Joborn" userId="a8085d7e-125b-4200-9722-c74edaf16089" providerId="ADAL" clId="{D3B4AC58-E384-4D53-A509-EEF76D9677F7}" dt="2020-11-23T11:47:46.261" v="520" actId="27636"/>
          <ac:spMkLst>
            <pc:docMk/>
            <pc:sldMk cId="647418210" sldId="308"/>
            <ac:spMk id="2" creationId="{00000000-0000-0000-0000-000000000000}"/>
          </ac:spMkLst>
        </pc:spChg>
        <pc:spChg chg="mod">
          <ac:chgData name="Martin Joborn" userId="a8085d7e-125b-4200-9722-c74edaf16089" providerId="ADAL" clId="{D3B4AC58-E384-4D53-A509-EEF76D9677F7}" dt="2020-11-23T11:55:18.657" v="648" actId="6549"/>
          <ac:spMkLst>
            <pc:docMk/>
            <pc:sldMk cId="647418210" sldId="308"/>
            <ac:spMk id="3" creationId="{00000000-0000-0000-0000-000000000000}"/>
          </ac:spMkLst>
        </pc:spChg>
        <pc:spChg chg="mod">
          <ac:chgData name="Martin Joborn" userId="a8085d7e-125b-4200-9722-c74edaf16089" providerId="ADAL" clId="{D3B4AC58-E384-4D53-A509-EEF76D9677F7}" dt="2020-11-23T15:28:56.307" v="792" actId="21"/>
          <ac:spMkLst>
            <pc:docMk/>
            <pc:sldMk cId="647418210" sldId="308"/>
            <ac:spMk id="9" creationId="{5841371E-7484-4C3B-BF7B-8AE15ACFC4FB}"/>
          </ac:spMkLst>
        </pc:spChg>
      </pc:sldChg>
      <pc:sldChg chg="modTransition">
        <pc:chgData name="Martin Joborn" userId="a8085d7e-125b-4200-9722-c74edaf16089" providerId="ADAL" clId="{D3B4AC58-E384-4D53-A509-EEF76D9677F7}" dt="2020-11-23T11:29:29.464" v="56"/>
        <pc:sldMkLst>
          <pc:docMk/>
          <pc:sldMk cId="1728948038" sldId="312"/>
        </pc:sldMkLst>
      </pc:sldChg>
      <pc:sldChg chg="modSp mod modTransition">
        <pc:chgData name="Martin Joborn" userId="a8085d7e-125b-4200-9722-c74edaf16089" providerId="ADAL" clId="{D3B4AC58-E384-4D53-A509-EEF76D9677F7}" dt="2020-11-25T11:47:46.448" v="918" actId="14100"/>
        <pc:sldMkLst>
          <pc:docMk/>
          <pc:sldMk cId="2715933787" sldId="315"/>
        </pc:sldMkLst>
        <pc:spChg chg="mod">
          <ac:chgData name="Martin Joborn" userId="a8085d7e-125b-4200-9722-c74edaf16089" providerId="ADAL" clId="{D3B4AC58-E384-4D53-A509-EEF76D9677F7}" dt="2020-11-25T11:47:46.448" v="918" actId="14100"/>
          <ac:spMkLst>
            <pc:docMk/>
            <pc:sldMk cId="2715933787" sldId="315"/>
            <ac:spMk id="3" creationId="{00000000-0000-0000-0000-000000000000}"/>
          </ac:spMkLst>
        </pc:spChg>
        <pc:picChg chg="ord">
          <ac:chgData name="Martin Joborn" userId="a8085d7e-125b-4200-9722-c74edaf16089" providerId="ADAL" clId="{D3B4AC58-E384-4D53-A509-EEF76D9677F7}" dt="2020-11-25T11:47:40.785" v="915" actId="167"/>
          <ac:picMkLst>
            <pc:docMk/>
            <pc:sldMk cId="2715933787" sldId="315"/>
            <ac:picMk id="4" creationId="{ACDAFFBE-92B1-4D24-9462-D5460D645106}"/>
          </ac:picMkLst>
        </pc:picChg>
      </pc:sldChg>
      <pc:sldChg chg="modTransition">
        <pc:chgData name="Martin Joborn" userId="a8085d7e-125b-4200-9722-c74edaf16089" providerId="ADAL" clId="{D3B4AC58-E384-4D53-A509-EEF76D9677F7}" dt="2020-11-23T11:29:29.464" v="56"/>
        <pc:sldMkLst>
          <pc:docMk/>
          <pc:sldMk cId="2336802035" sldId="321"/>
        </pc:sldMkLst>
      </pc:sldChg>
      <pc:sldChg chg="del modTransition">
        <pc:chgData name="Martin Joborn" userId="a8085d7e-125b-4200-9722-c74edaf16089" providerId="ADAL" clId="{D3B4AC58-E384-4D53-A509-EEF76D9677F7}" dt="2020-11-23T12:02:08.197" v="701" actId="47"/>
        <pc:sldMkLst>
          <pc:docMk/>
          <pc:sldMk cId="3856235737" sldId="322"/>
        </pc:sldMkLst>
      </pc:sldChg>
      <pc:sldChg chg="mod modTransition modShow">
        <pc:chgData name="Martin Joborn" userId="a8085d7e-125b-4200-9722-c74edaf16089" providerId="ADAL" clId="{D3B4AC58-E384-4D53-A509-EEF76D9677F7}" dt="2020-11-23T15:22:20.264" v="703" actId="729"/>
        <pc:sldMkLst>
          <pc:docMk/>
          <pc:sldMk cId="2085112794" sldId="324"/>
        </pc:sldMkLst>
      </pc:sldChg>
      <pc:sldChg chg="addSp delSp modSp new mod delAnim modAnim">
        <pc:chgData name="Martin Joborn" userId="a8085d7e-125b-4200-9722-c74edaf16089" providerId="ADAL" clId="{D3B4AC58-E384-4D53-A509-EEF76D9677F7}" dt="2020-11-25T08:53:14.797" v="911"/>
        <pc:sldMkLst>
          <pc:docMk/>
          <pc:sldMk cId="202539096" sldId="325"/>
        </pc:sldMkLst>
        <pc:spChg chg="del">
          <ac:chgData name="Martin Joborn" userId="a8085d7e-125b-4200-9722-c74edaf16089" providerId="ADAL" clId="{D3B4AC58-E384-4D53-A509-EEF76D9677F7}" dt="2020-11-23T11:59:51.904" v="696" actId="478"/>
          <ac:spMkLst>
            <pc:docMk/>
            <pc:sldMk cId="202539096" sldId="325"/>
            <ac:spMk id="3" creationId="{5BE478EF-0A6B-4AB6-BBE9-0D119A9C3969}"/>
          </ac:spMkLst>
        </pc:spChg>
        <pc:picChg chg="add ord">
          <ac:chgData name="Martin Joborn" userId="a8085d7e-125b-4200-9722-c74edaf16089" providerId="ADAL" clId="{D3B4AC58-E384-4D53-A509-EEF76D9677F7}" dt="2020-11-25T08:52:08.055" v="907" actId="167"/>
          <ac:picMkLst>
            <pc:docMk/>
            <pc:sldMk cId="202539096" sldId="325"/>
            <ac:picMk id="4" creationId="{60DFB847-F016-4AB9-81E9-AE2D107EBDDB}"/>
          </ac:picMkLst>
        </pc:picChg>
        <pc:picChg chg="add del">
          <ac:chgData name="Martin Joborn" userId="a8085d7e-125b-4200-9722-c74edaf16089" providerId="ADAL" clId="{D3B4AC58-E384-4D53-A509-EEF76D9677F7}" dt="2020-11-25T08:51:33.764" v="905" actId="478"/>
          <ac:picMkLst>
            <pc:docMk/>
            <pc:sldMk cId="202539096" sldId="325"/>
            <ac:picMk id="5" creationId="{C7C9C579-34FD-433B-A112-4BE4BDB23DF4}"/>
          </ac:picMkLst>
        </pc:picChg>
        <pc:picChg chg="add del mod">
          <ac:chgData name="Martin Joborn" userId="a8085d7e-125b-4200-9722-c74edaf16089" providerId="ADAL" clId="{D3B4AC58-E384-4D53-A509-EEF76D9677F7}" dt="2020-11-25T08:53:00.433" v="908" actId="478"/>
          <ac:picMkLst>
            <pc:docMk/>
            <pc:sldMk cId="202539096" sldId="325"/>
            <ac:picMk id="7" creationId="{01CAB4AA-209C-4557-ABE2-0A92ADAF0287}"/>
          </ac:picMkLst>
        </pc:picChg>
        <pc:picChg chg="add mod">
          <ac:chgData name="Martin Joborn" userId="a8085d7e-125b-4200-9722-c74edaf16089" providerId="ADAL" clId="{D3B4AC58-E384-4D53-A509-EEF76D9677F7}" dt="2020-11-25T08:53:07.356" v="910" actId="14100"/>
          <ac:picMkLst>
            <pc:docMk/>
            <pc:sldMk cId="202539096" sldId="325"/>
            <ac:picMk id="8" creationId="{42A71DED-D958-4EF6-B984-D8DD84D4F2D8}"/>
          </ac:picMkLst>
        </pc:picChg>
      </pc:sldChg>
    </pc:docChg>
  </pc:docChgLst>
  <pc:docChgLst>
    <pc:chgData name="Martin Joborn" userId="a8085d7e-125b-4200-9722-c74edaf16089" providerId="ADAL" clId="{A1039372-2F88-42F1-941F-15A01C1B35DF}"/>
    <pc:docChg chg="custSel modSld">
      <pc:chgData name="Martin Joborn" userId="a8085d7e-125b-4200-9722-c74edaf16089" providerId="ADAL" clId="{A1039372-2F88-42F1-941F-15A01C1B35DF}" dt="2019-11-21T07:57:09.805" v="3"/>
      <pc:docMkLst>
        <pc:docMk/>
      </pc:docMkLst>
      <pc:sldChg chg="addSp modSp modAnim">
        <pc:chgData name="Martin Joborn" userId="a8085d7e-125b-4200-9722-c74edaf16089" providerId="ADAL" clId="{A1039372-2F88-42F1-941F-15A01C1B35DF}" dt="2019-11-21T07:57:09.805" v="3"/>
        <pc:sldMkLst>
          <pc:docMk/>
          <pc:sldMk cId="3448145096" sldId="259"/>
        </pc:sldMkLst>
        <pc:picChg chg="add mod">
          <ac:chgData name="Martin Joborn" userId="a8085d7e-125b-4200-9722-c74edaf16089" providerId="ADAL" clId="{A1039372-2F88-42F1-941F-15A01C1B35DF}" dt="2019-11-21T07:57:03.823" v="1" actId="1076"/>
          <ac:picMkLst>
            <pc:docMk/>
            <pc:sldMk cId="3448145096" sldId="259"/>
            <ac:picMk id="2" creationId="{0036620B-198A-4F6E-B4D0-7ACD750662EE}"/>
          </ac:picMkLst>
        </pc:picChg>
      </pc:sldChg>
    </pc:docChg>
  </pc:docChgLst>
  <pc:docChgLst>
    <pc:chgData name="Martin Joborn" userId="a8085d7e-125b-4200-9722-c74edaf16089" providerId="ADAL" clId="{F023A387-A0A1-48F4-928C-CD44D5A23A1B}"/>
    <pc:docChg chg="undo custSel addSld delSld modSld">
      <pc:chgData name="Martin Joborn" userId="a8085d7e-125b-4200-9722-c74edaf16089" providerId="ADAL" clId="{F023A387-A0A1-48F4-928C-CD44D5A23A1B}" dt="2019-11-19T09:06:32.458" v="216" actId="12385"/>
      <pc:docMkLst>
        <pc:docMk/>
      </pc:docMkLst>
      <pc:sldChg chg="modSp">
        <pc:chgData name="Martin Joborn" userId="a8085d7e-125b-4200-9722-c74edaf16089" providerId="ADAL" clId="{F023A387-A0A1-48F4-928C-CD44D5A23A1B}" dt="2019-11-19T08:12:41.381" v="30" actId="6549"/>
        <pc:sldMkLst>
          <pc:docMk/>
          <pc:sldMk cId="2637138717" sldId="256"/>
        </pc:sldMkLst>
        <pc:spChg chg="mod">
          <ac:chgData name="Martin Joborn" userId="a8085d7e-125b-4200-9722-c74edaf16089" providerId="ADAL" clId="{F023A387-A0A1-48F4-928C-CD44D5A23A1B}" dt="2019-11-19T08:12:41.381" v="30" actId="6549"/>
          <ac:spMkLst>
            <pc:docMk/>
            <pc:sldMk cId="2637138717" sldId="256"/>
            <ac:spMk id="6" creationId="{00000000-0000-0000-0000-000000000000}"/>
          </ac:spMkLst>
        </pc:spChg>
      </pc:sldChg>
      <pc:sldChg chg="del">
        <pc:chgData name="Martin Joborn" userId="a8085d7e-125b-4200-9722-c74edaf16089" providerId="ADAL" clId="{F023A387-A0A1-48F4-928C-CD44D5A23A1B}" dt="2019-11-19T08:18:50.700" v="80" actId="47"/>
        <pc:sldMkLst>
          <pc:docMk/>
          <pc:sldMk cId="4195824914" sldId="261"/>
        </pc:sldMkLst>
      </pc:sldChg>
      <pc:sldChg chg="addSp delSp modSp">
        <pc:chgData name="Martin Joborn" userId="a8085d7e-125b-4200-9722-c74edaf16089" providerId="ADAL" clId="{F023A387-A0A1-48F4-928C-CD44D5A23A1B}" dt="2019-11-19T08:55:30.885" v="96" actId="20577"/>
        <pc:sldMkLst>
          <pc:docMk/>
          <pc:sldMk cId="647418210" sldId="308"/>
        </pc:sldMkLst>
        <pc:spChg chg="mod">
          <ac:chgData name="Martin Joborn" userId="a8085d7e-125b-4200-9722-c74edaf16089" providerId="ADAL" clId="{F023A387-A0A1-48F4-928C-CD44D5A23A1B}" dt="2019-11-19T08:55:30.885" v="96" actId="20577"/>
          <ac:spMkLst>
            <pc:docMk/>
            <pc:sldMk cId="647418210" sldId="308"/>
            <ac:spMk id="3" creationId="{00000000-0000-0000-0000-000000000000}"/>
          </ac:spMkLst>
        </pc:spChg>
        <pc:graphicFrameChg chg="add mod modGraphic">
          <ac:chgData name="Martin Joborn" userId="a8085d7e-125b-4200-9722-c74edaf16089" providerId="ADAL" clId="{F023A387-A0A1-48F4-928C-CD44D5A23A1B}" dt="2019-11-19T08:53:46.902" v="92" actId="14100"/>
          <ac:graphicFrameMkLst>
            <pc:docMk/>
            <pc:sldMk cId="647418210" sldId="308"/>
            <ac:graphicFrameMk id="5" creationId="{5AA21E5F-4F4E-45A5-9A3A-FC7A79A9BA7F}"/>
          </ac:graphicFrameMkLst>
        </pc:graphicFrameChg>
        <pc:picChg chg="del">
          <ac:chgData name="Martin Joborn" userId="a8085d7e-125b-4200-9722-c74edaf16089" providerId="ADAL" clId="{F023A387-A0A1-48F4-928C-CD44D5A23A1B}" dt="2019-11-19T08:52:06.444" v="82" actId="478"/>
          <ac:picMkLst>
            <pc:docMk/>
            <pc:sldMk cId="647418210" sldId="308"/>
            <ac:picMk id="4" creationId="{DB79B566-9EEB-4F7C-ACFC-FE14302F16A3}"/>
          </ac:picMkLst>
        </pc:picChg>
      </pc:sldChg>
      <pc:sldChg chg="modSp">
        <pc:chgData name="Martin Joborn" userId="a8085d7e-125b-4200-9722-c74edaf16089" providerId="ADAL" clId="{F023A387-A0A1-48F4-928C-CD44D5A23A1B}" dt="2019-11-19T08:57:03.766" v="185" actId="20577"/>
        <pc:sldMkLst>
          <pc:docMk/>
          <pc:sldMk cId="485427380" sldId="311"/>
        </pc:sldMkLst>
        <pc:spChg chg="mod">
          <ac:chgData name="Martin Joborn" userId="a8085d7e-125b-4200-9722-c74edaf16089" providerId="ADAL" clId="{F023A387-A0A1-48F4-928C-CD44D5A23A1B}" dt="2019-11-19T08:56:00.110" v="117" actId="20577"/>
          <ac:spMkLst>
            <pc:docMk/>
            <pc:sldMk cId="485427380" sldId="311"/>
            <ac:spMk id="2" creationId="{00000000-0000-0000-0000-000000000000}"/>
          </ac:spMkLst>
        </pc:spChg>
        <pc:spChg chg="mod">
          <ac:chgData name="Martin Joborn" userId="a8085d7e-125b-4200-9722-c74edaf16089" providerId="ADAL" clId="{F023A387-A0A1-48F4-928C-CD44D5A23A1B}" dt="2019-11-19T08:57:03.766" v="185" actId="20577"/>
          <ac:spMkLst>
            <pc:docMk/>
            <pc:sldMk cId="485427380" sldId="311"/>
            <ac:spMk id="3" creationId="{00000000-0000-0000-0000-000000000000}"/>
          </ac:spMkLst>
        </pc:spChg>
      </pc:sldChg>
      <pc:sldChg chg="addSp delSp modSp modAnim">
        <pc:chgData name="Martin Joborn" userId="a8085d7e-125b-4200-9722-c74edaf16089" providerId="ADAL" clId="{F023A387-A0A1-48F4-928C-CD44D5A23A1B}" dt="2019-11-19T08:17:00.745" v="45"/>
        <pc:sldMkLst>
          <pc:docMk/>
          <pc:sldMk cId="1728948038" sldId="312"/>
        </pc:sldMkLst>
        <pc:spChg chg="add mod">
          <ac:chgData name="Martin Joborn" userId="a8085d7e-125b-4200-9722-c74edaf16089" providerId="ADAL" clId="{F023A387-A0A1-48F4-928C-CD44D5A23A1B}" dt="2019-11-19T08:16:52.443" v="43" actId="14100"/>
          <ac:spMkLst>
            <pc:docMk/>
            <pc:sldMk cId="1728948038" sldId="312"/>
            <ac:spMk id="2" creationId="{9C249F9B-B9A7-4C6C-9ABD-40442996E47F}"/>
          </ac:spMkLst>
        </pc:spChg>
        <pc:picChg chg="del">
          <ac:chgData name="Martin Joborn" userId="a8085d7e-125b-4200-9722-c74edaf16089" providerId="ADAL" clId="{F023A387-A0A1-48F4-928C-CD44D5A23A1B}" dt="2019-11-19T08:13:34.582" v="31" actId="478"/>
          <ac:picMkLst>
            <pc:docMk/>
            <pc:sldMk cId="1728948038" sldId="312"/>
            <ac:picMk id="3" creationId="{70B81753-E6DC-44E9-B53F-B7BCE9E2AF66}"/>
          </ac:picMkLst>
        </pc:picChg>
        <pc:picChg chg="add mod">
          <ac:chgData name="Martin Joborn" userId="a8085d7e-125b-4200-9722-c74edaf16089" providerId="ADAL" clId="{F023A387-A0A1-48F4-928C-CD44D5A23A1B}" dt="2019-11-19T08:16:43.370" v="41" actId="1076"/>
          <ac:picMkLst>
            <pc:docMk/>
            <pc:sldMk cId="1728948038" sldId="312"/>
            <ac:picMk id="4" creationId="{6ECED94C-3922-4787-A507-1C50EEBDFE7D}"/>
          </ac:picMkLst>
        </pc:picChg>
      </pc:sldChg>
      <pc:sldChg chg="del">
        <pc:chgData name="Martin Joborn" userId="a8085d7e-125b-4200-9722-c74edaf16089" providerId="ADAL" clId="{F023A387-A0A1-48F4-928C-CD44D5A23A1B}" dt="2019-11-19T09:04:58.260" v="209" actId="47"/>
        <pc:sldMkLst>
          <pc:docMk/>
          <pc:sldMk cId="1190089036" sldId="313"/>
        </pc:sldMkLst>
      </pc:sldChg>
      <pc:sldChg chg="addSp delSp modSp add">
        <pc:chgData name="Martin Joborn" userId="a8085d7e-125b-4200-9722-c74edaf16089" providerId="ADAL" clId="{F023A387-A0A1-48F4-928C-CD44D5A23A1B}" dt="2019-11-19T09:06:32.458" v="216" actId="12385"/>
        <pc:sldMkLst>
          <pc:docMk/>
          <pc:sldMk cId="463769516" sldId="314"/>
        </pc:sldMkLst>
        <pc:spChg chg="mod">
          <ac:chgData name="Martin Joborn" userId="a8085d7e-125b-4200-9722-c74edaf16089" providerId="ADAL" clId="{F023A387-A0A1-48F4-928C-CD44D5A23A1B}" dt="2019-11-19T09:01:58.558" v="207" actId="20577"/>
          <ac:spMkLst>
            <pc:docMk/>
            <pc:sldMk cId="463769516" sldId="314"/>
            <ac:spMk id="2" creationId="{8F104452-16FC-4E9B-A1EC-CB93C4666233}"/>
          </ac:spMkLst>
        </pc:spChg>
        <pc:spChg chg="del">
          <ac:chgData name="Martin Joborn" userId="a8085d7e-125b-4200-9722-c74edaf16089" providerId="ADAL" clId="{F023A387-A0A1-48F4-928C-CD44D5A23A1B}" dt="2019-11-19T09:00:27.630" v="187" actId="478"/>
          <ac:spMkLst>
            <pc:docMk/>
            <pc:sldMk cId="463769516" sldId="314"/>
            <ac:spMk id="3" creationId="{80DAC1AA-03E8-42A7-A5A5-7DF60BAEACB2}"/>
          </ac:spMkLst>
        </pc:spChg>
        <pc:graphicFrameChg chg="add mod modGraphic">
          <ac:chgData name="Martin Joborn" userId="a8085d7e-125b-4200-9722-c74edaf16089" providerId="ADAL" clId="{F023A387-A0A1-48F4-928C-CD44D5A23A1B}" dt="2019-11-19T09:06:32.458" v="216" actId="12385"/>
          <ac:graphicFrameMkLst>
            <pc:docMk/>
            <pc:sldMk cId="463769516" sldId="314"/>
            <ac:graphicFrameMk id="4" creationId="{4014E3A1-EC1D-4F05-90C3-1188E3198092}"/>
          </ac:graphicFrameMkLst>
        </pc:graphicFrameChg>
      </pc:sldChg>
    </pc:docChg>
  </pc:docChgLst>
  <pc:docChgLst>
    <pc:chgData name="Martin Joborn" userId="a8085d7e-125b-4200-9722-c74edaf16089" providerId="ADAL" clId="{F44B1B4B-A035-4AAA-9814-91AF3CEAC100}"/>
    <pc:docChg chg="undo custSel addSld delSld modSld">
      <pc:chgData name="Martin Joborn" userId="a8085d7e-125b-4200-9722-c74edaf16089" providerId="ADAL" clId="{F44B1B4B-A035-4AAA-9814-91AF3CEAC100}" dt="2020-04-20T11:52:54.449" v="905" actId="14734"/>
      <pc:docMkLst>
        <pc:docMk/>
      </pc:docMkLst>
      <pc:sldChg chg="modSp mod">
        <pc:chgData name="Martin Joborn" userId="a8085d7e-125b-4200-9722-c74edaf16089" providerId="ADAL" clId="{F44B1B4B-A035-4AAA-9814-91AF3CEAC100}" dt="2020-04-20T09:18:53.749" v="26" actId="20577"/>
        <pc:sldMkLst>
          <pc:docMk/>
          <pc:sldMk cId="2637138717" sldId="256"/>
        </pc:sldMkLst>
        <pc:spChg chg="mod">
          <ac:chgData name="Martin Joborn" userId="a8085d7e-125b-4200-9722-c74edaf16089" providerId="ADAL" clId="{F44B1B4B-A035-4AAA-9814-91AF3CEAC100}" dt="2020-04-20T09:18:53.749" v="26" actId="20577"/>
          <ac:spMkLst>
            <pc:docMk/>
            <pc:sldMk cId="2637138717" sldId="256"/>
            <ac:spMk id="6" creationId="{00000000-0000-0000-0000-000000000000}"/>
          </ac:spMkLst>
        </pc:spChg>
      </pc:sldChg>
      <pc:sldChg chg="modSp mod">
        <pc:chgData name="Martin Joborn" userId="a8085d7e-125b-4200-9722-c74edaf16089" providerId="ADAL" clId="{F44B1B4B-A035-4AAA-9814-91AF3CEAC100}" dt="2020-04-20T09:47:51.003" v="47" actId="14826"/>
        <pc:sldMkLst>
          <pc:docMk/>
          <pc:sldMk cId="3448145096" sldId="259"/>
        </pc:sldMkLst>
        <pc:spChg chg="mod">
          <ac:chgData name="Martin Joborn" userId="a8085d7e-125b-4200-9722-c74edaf16089" providerId="ADAL" clId="{F44B1B4B-A035-4AAA-9814-91AF3CEAC100}" dt="2020-04-20T09:20:49.560" v="46" actId="6549"/>
          <ac:spMkLst>
            <pc:docMk/>
            <pc:sldMk cId="3448145096" sldId="259"/>
            <ac:spMk id="19" creationId="{695DF06C-BC1E-4932-8BC5-630529D91BD9}"/>
          </ac:spMkLst>
        </pc:spChg>
        <pc:picChg chg="mod">
          <ac:chgData name="Martin Joborn" userId="a8085d7e-125b-4200-9722-c74edaf16089" providerId="ADAL" clId="{F44B1B4B-A035-4AAA-9814-91AF3CEAC100}" dt="2020-04-20T09:47:51.003" v="47" actId="14826"/>
          <ac:picMkLst>
            <pc:docMk/>
            <pc:sldMk cId="3448145096" sldId="259"/>
            <ac:picMk id="11" creationId="{987CF56A-C4CC-4E12-A428-5B28BCD3BBAB}"/>
          </ac:picMkLst>
        </pc:picChg>
      </pc:sldChg>
      <pc:sldChg chg="modSp mod">
        <pc:chgData name="Martin Joborn" userId="a8085d7e-125b-4200-9722-c74edaf16089" providerId="ADAL" clId="{F44B1B4B-A035-4AAA-9814-91AF3CEAC100}" dt="2020-04-20T10:29:05.521" v="615" actId="20577"/>
        <pc:sldMkLst>
          <pc:docMk/>
          <pc:sldMk cId="1914348393" sldId="267"/>
        </pc:sldMkLst>
        <pc:spChg chg="mod">
          <ac:chgData name="Martin Joborn" userId="a8085d7e-125b-4200-9722-c74edaf16089" providerId="ADAL" clId="{F44B1B4B-A035-4AAA-9814-91AF3CEAC100}" dt="2020-04-20T10:29:05.521" v="615" actId="20577"/>
          <ac:spMkLst>
            <pc:docMk/>
            <pc:sldMk cId="1914348393" sldId="267"/>
            <ac:spMk id="8195" creationId="{00000000-0000-0000-0000-000000000000}"/>
          </ac:spMkLst>
        </pc:spChg>
      </pc:sldChg>
      <pc:sldChg chg="addSp delSp modSp mod">
        <pc:chgData name="Martin Joborn" userId="a8085d7e-125b-4200-9722-c74edaf16089" providerId="ADAL" clId="{F44B1B4B-A035-4AAA-9814-91AF3CEAC100}" dt="2020-04-20T10:09:55.647" v="127" actId="14100"/>
        <pc:sldMkLst>
          <pc:docMk/>
          <pc:sldMk cId="817372720" sldId="294"/>
        </pc:sldMkLst>
        <pc:picChg chg="del mod modCrop">
          <ac:chgData name="Martin Joborn" userId="a8085d7e-125b-4200-9722-c74edaf16089" providerId="ADAL" clId="{F44B1B4B-A035-4AAA-9814-91AF3CEAC100}" dt="2020-04-20T10:08:02.640" v="105" actId="478"/>
          <ac:picMkLst>
            <pc:docMk/>
            <pc:sldMk cId="817372720" sldId="294"/>
            <ac:picMk id="5" creationId="{E33AFE3C-08D0-4EFF-A94D-95EF8704B17E}"/>
          </ac:picMkLst>
        </pc:picChg>
        <pc:picChg chg="add mod">
          <ac:chgData name="Martin Joborn" userId="a8085d7e-125b-4200-9722-c74edaf16089" providerId="ADAL" clId="{F44B1B4B-A035-4AAA-9814-91AF3CEAC100}" dt="2020-04-20T10:08:55.317" v="118" actId="1076"/>
          <ac:picMkLst>
            <pc:docMk/>
            <pc:sldMk cId="817372720" sldId="294"/>
            <ac:picMk id="7" creationId="{8EA6718B-7257-4DC6-B681-C21C105E137E}"/>
          </ac:picMkLst>
        </pc:picChg>
        <pc:picChg chg="add mod">
          <ac:chgData name="Martin Joborn" userId="a8085d7e-125b-4200-9722-c74edaf16089" providerId="ADAL" clId="{F44B1B4B-A035-4AAA-9814-91AF3CEAC100}" dt="2020-04-20T10:09:02.160" v="119" actId="1076"/>
          <ac:picMkLst>
            <pc:docMk/>
            <pc:sldMk cId="817372720" sldId="294"/>
            <ac:picMk id="9" creationId="{43F0A7C1-4226-4551-975A-0486B46F3456}"/>
          </ac:picMkLst>
        </pc:picChg>
        <pc:picChg chg="add mod">
          <ac:chgData name="Martin Joborn" userId="a8085d7e-125b-4200-9722-c74edaf16089" providerId="ADAL" clId="{F44B1B4B-A035-4AAA-9814-91AF3CEAC100}" dt="2020-04-20T10:09:55.647" v="127" actId="14100"/>
          <ac:picMkLst>
            <pc:docMk/>
            <pc:sldMk cId="817372720" sldId="294"/>
            <ac:picMk id="12" creationId="{FABF6F06-EED9-4B46-84E6-91A411A4365C}"/>
          </ac:picMkLst>
        </pc:picChg>
      </pc:sldChg>
      <pc:sldChg chg="modSp mod">
        <pc:chgData name="Martin Joborn" userId="a8085d7e-125b-4200-9722-c74edaf16089" providerId="ADAL" clId="{F44B1B4B-A035-4AAA-9814-91AF3CEAC100}" dt="2020-04-20T10:18:17.159" v="451" actId="13926"/>
        <pc:sldMkLst>
          <pc:docMk/>
          <pc:sldMk cId="647418210" sldId="308"/>
        </pc:sldMkLst>
        <pc:spChg chg="mod">
          <ac:chgData name="Martin Joborn" userId="a8085d7e-125b-4200-9722-c74edaf16089" providerId="ADAL" clId="{F44B1B4B-A035-4AAA-9814-91AF3CEAC100}" dt="2020-04-20T10:18:17.159" v="451" actId="13926"/>
          <ac:spMkLst>
            <pc:docMk/>
            <pc:sldMk cId="647418210" sldId="308"/>
            <ac:spMk id="3" creationId="{00000000-0000-0000-0000-000000000000}"/>
          </ac:spMkLst>
        </pc:spChg>
        <pc:graphicFrameChg chg="modGraphic">
          <ac:chgData name="Martin Joborn" userId="a8085d7e-125b-4200-9722-c74edaf16089" providerId="ADAL" clId="{F44B1B4B-A035-4AAA-9814-91AF3CEAC100}" dt="2020-04-20T10:18:10.571" v="449" actId="13926"/>
          <ac:graphicFrameMkLst>
            <pc:docMk/>
            <pc:sldMk cId="647418210" sldId="308"/>
            <ac:graphicFrameMk id="5" creationId="{5AA21E5F-4F4E-45A5-9A3A-FC7A79A9BA7F}"/>
          </ac:graphicFrameMkLst>
        </pc:graphicFrameChg>
      </pc:sldChg>
      <pc:sldChg chg="modSp del mod">
        <pc:chgData name="Martin Joborn" userId="a8085d7e-125b-4200-9722-c74edaf16089" providerId="ADAL" clId="{F44B1B4B-A035-4AAA-9814-91AF3CEAC100}" dt="2020-04-20T10:29:42.515" v="616" actId="47"/>
        <pc:sldMkLst>
          <pc:docMk/>
          <pc:sldMk cId="485427380" sldId="311"/>
        </pc:sldMkLst>
        <pc:spChg chg="mod">
          <ac:chgData name="Martin Joborn" userId="a8085d7e-125b-4200-9722-c74edaf16089" providerId="ADAL" clId="{F44B1B4B-A035-4AAA-9814-91AF3CEAC100}" dt="2020-04-20T10:11:56.930" v="149" actId="6549"/>
          <ac:spMkLst>
            <pc:docMk/>
            <pc:sldMk cId="485427380" sldId="311"/>
            <ac:spMk id="2" creationId="{00000000-0000-0000-0000-000000000000}"/>
          </ac:spMkLst>
        </pc:spChg>
      </pc:sldChg>
      <pc:sldChg chg="addSp delSp mod delAnim">
        <pc:chgData name="Martin Joborn" userId="a8085d7e-125b-4200-9722-c74edaf16089" providerId="ADAL" clId="{F44B1B4B-A035-4AAA-9814-91AF3CEAC100}" dt="2020-04-20T10:10:14.024" v="130" actId="478"/>
        <pc:sldMkLst>
          <pc:docMk/>
          <pc:sldMk cId="1728948038" sldId="312"/>
        </pc:sldMkLst>
        <pc:spChg chg="del">
          <ac:chgData name="Martin Joborn" userId="a8085d7e-125b-4200-9722-c74edaf16089" providerId="ADAL" clId="{F44B1B4B-A035-4AAA-9814-91AF3CEAC100}" dt="2020-04-20T10:10:14.024" v="130" actId="478"/>
          <ac:spMkLst>
            <pc:docMk/>
            <pc:sldMk cId="1728948038" sldId="312"/>
            <ac:spMk id="2" creationId="{9C249F9B-B9A7-4C6C-9ABD-40442996E47F}"/>
          </ac:spMkLst>
        </pc:spChg>
        <pc:picChg chg="add del">
          <ac:chgData name="Martin Joborn" userId="a8085d7e-125b-4200-9722-c74edaf16089" providerId="ADAL" clId="{F44B1B4B-A035-4AAA-9814-91AF3CEAC100}" dt="2020-04-20T10:10:10.776" v="129" actId="478"/>
          <ac:picMkLst>
            <pc:docMk/>
            <pc:sldMk cId="1728948038" sldId="312"/>
            <ac:picMk id="4" creationId="{6ECED94C-3922-4787-A507-1C50EEBDFE7D}"/>
          </ac:picMkLst>
        </pc:picChg>
      </pc:sldChg>
      <pc:sldChg chg="del">
        <pc:chgData name="Martin Joborn" userId="a8085d7e-125b-4200-9722-c74edaf16089" providerId="ADAL" clId="{F44B1B4B-A035-4AAA-9814-91AF3CEAC100}" dt="2020-04-20T10:20:01.419" v="496" actId="47"/>
        <pc:sldMkLst>
          <pc:docMk/>
          <pc:sldMk cId="463769516" sldId="314"/>
        </pc:sldMkLst>
      </pc:sldChg>
      <pc:sldChg chg="addSp delSp modSp mod">
        <pc:chgData name="Martin Joborn" userId="a8085d7e-125b-4200-9722-c74edaf16089" providerId="ADAL" clId="{F44B1B4B-A035-4AAA-9814-91AF3CEAC100}" dt="2020-04-20T10:25:23.570" v="552" actId="20577"/>
        <pc:sldMkLst>
          <pc:docMk/>
          <pc:sldMk cId="2715933787" sldId="315"/>
        </pc:sldMkLst>
        <pc:spChg chg="mod">
          <ac:chgData name="Martin Joborn" userId="a8085d7e-125b-4200-9722-c74edaf16089" providerId="ADAL" clId="{F44B1B4B-A035-4AAA-9814-91AF3CEAC100}" dt="2020-04-20T10:18:34.325" v="454" actId="6549"/>
          <ac:spMkLst>
            <pc:docMk/>
            <pc:sldMk cId="2715933787" sldId="315"/>
            <ac:spMk id="2" creationId="{00000000-0000-0000-0000-000000000000}"/>
          </ac:spMkLst>
        </pc:spChg>
        <pc:spChg chg="mod">
          <ac:chgData name="Martin Joborn" userId="a8085d7e-125b-4200-9722-c74edaf16089" providerId="ADAL" clId="{F44B1B4B-A035-4AAA-9814-91AF3CEAC100}" dt="2020-04-20T10:25:23.570" v="552" actId="20577"/>
          <ac:spMkLst>
            <pc:docMk/>
            <pc:sldMk cId="2715933787" sldId="315"/>
            <ac:spMk id="3" creationId="{00000000-0000-0000-0000-000000000000}"/>
          </ac:spMkLst>
        </pc:spChg>
        <pc:picChg chg="add">
          <ac:chgData name="Martin Joborn" userId="a8085d7e-125b-4200-9722-c74edaf16089" providerId="ADAL" clId="{F44B1B4B-A035-4AAA-9814-91AF3CEAC100}" dt="2020-04-20T10:19:28.586" v="495"/>
          <ac:picMkLst>
            <pc:docMk/>
            <pc:sldMk cId="2715933787" sldId="315"/>
            <ac:picMk id="4" creationId="{ACDAFFBE-92B1-4D24-9462-D5460D645106}"/>
          </ac:picMkLst>
        </pc:picChg>
        <pc:picChg chg="add mod">
          <ac:chgData name="Martin Joborn" userId="a8085d7e-125b-4200-9722-c74edaf16089" providerId="ADAL" clId="{F44B1B4B-A035-4AAA-9814-91AF3CEAC100}" dt="2020-04-20T10:23:37.486" v="526" actId="1076"/>
          <ac:picMkLst>
            <pc:docMk/>
            <pc:sldMk cId="2715933787" sldId="315"/>
            <ac:picMk id="6" creationId="{AB4BE117-1E4F-4393-ABDA-DD7761F493B8}"/>
          </ac:picMkLst>
        </pc:picChg>
        <pc:picChg chg="add del mod">
          <ac:chgData name="Martin Joborn" userId="a8085d7e-125b-4200-9722-c74edaf16089" providerId="ADAL" clId="{F44B1B4B-A035-4AAA-9814-91AF3CEAC100}" dt="2020-04-20T10:23:20.558" v="525" actId="478"/>
          <ac:picMkLst>
            <pc:docMk/>
            <pc:sldMk cId="2715933787" sldId="315"/>
            <ac:picMk id="8" creationId="{F55FA8EC-409B-44C3-91B5-6D69C42ACBC9}"/>
          </ac:picMkLst>
        </pc:picChg>
      </pc:sldChg>
      <pc:sldChg chg="addSp modSp add mod">
        <pc:chgData name="Martin Joborn" userId="a8085d7e-125b-4200-9722-c74edaf16089" providerId="ADAL" clId="{F44B1B4B-A035-4AAA-9814-91AF3CEAC100}" dt="2020-04-20T11:52:54.449" v="905" actId="14734"/>
        <pc:sldMkLst>
          <pc:docMk/>
          <pc:sldMk cId="3856235737" sldId="322"/>
        </pc:sldMkLst>
        <pc:spChg chg="add mod">
          <ac:chgData name="Martin Joborn" userId="a8085d7e-125b-4200-9722-c74edaf16089" providerId="ADAL" clId="{F44B1B4B-A035-4AAA-9814-91AF3CEAC100}" dt="2020-04-20T10:30:09.207" v="632" actId="20577"/>
          <ac:spMkLst>
            <pc:docMk/>
            <pc:sldMk cId="3856235737" sldId="322"/>
            <ac:spMk id="2" creationId="{F547F680-49A8-4E2E-8CF2-B5D1AFA8A532}"/>
          </ac:spMkLst>
        </pc:spChg>
        <pc:graphicFrameChg chg="add mod modGraphic">
          <ac:chgData name="Martin Joborn" userId="a8085d7e-125b-4200-9722-c74edaf16089" providerId="ADAL" clId="{F44B1B4B-A035-4AAA-9814-91AF3CEAC100}" dt="2020-04-20T11:52:54.449" v="905" actId="14734"/>
          <ac:graphicFrameMkLst>
            <pc:docMk/>
            <pc:sldMk cId="3856235737" sldId="322"/>
            <ac:graphicFrameMk id="3" creationId="{255FEED8-87D7-4518-BB11-764530231C31}"/>
          </ac:graphicFrameMkLst>
        </pc:graphicFrameChg>
      </pc:sldChg>
    </pc:docChg>
  </pc:docChgLst>
  <pc:docChgLst>
    <pc:chgData name="Martin Joborn" userId="a8085d7e-125b-4200-9722-c74edaf16089" providerId="ADAL" clId="{8978451B-6440-4882-8784-8EE398A88E5F}"/>
    <pc:docChg chg="undo custSel delSld modSld sldOrd">
      <pc:chgData name="Martin Joborn" userId="a8085d7e-125b-4200-9722-c74edaf16089" providerId="ADAL" clId="{8978451B-6440-4882-8784-8EE398A88E5F}" dt="2020-04-22T19:24:04.312" v="192" actId="6549"/>
      <pc:docMkLst>
        <pc:docMk/>
      </pc:docMkLst>
      <pc:sldChg chg="modSp mod">
        <pc:chgData name="Martin Joborn" userId="a8085d7e-125b-4200-9722-c74edaf16089" providerId="ADAL" clId="{8978451B-6440-4882-8784-8EE398A88E5F}" dt="2020-04-22T19:17:21.766" v="144" actId="20577"/>
        <pc:sldMkLst>
          <pc:docMk/>
          <pc:sldMk cId="2637138717" sldId="256"/>
        </pc:sldMkLst>
        <pc:spChg chg="mod">
          <ac:chgData name="Martin Joborn" userId="a8085d7e-125b-4200-9722-c74edaf16089" providerId="ADAL" clId="{8978451B-6440-4882-8784-8EE398A88E5F}" dt="2020-04-22T18:35:26.721" v="139" actId="14100"/>
          <ac:spMkLst>
            <pc:docMk/>
            <pc:sldMk cId="2637138717" sldId="256"/>
            <ac:spMk id="6" creationId="{00000000-0000-0000-0000-000000000000}"/>
          </ac:spMkLst>
        </pc:spChg>
        <pc:spChg chg="mod">
          <ac:chgData name="Martin Joborn" userId="a8085d7e-125b-4200-9722-c74edaf16089" providerId="ADAL" clId="{8978451B-6440-4882-8784-8EE398A88E5F}" dt="2020-04-22T19:17:21.766" v="144" actId="20577"/>
          <ac:spMkLst>
            <pc:docMk/>
            <pc:sldMk cId="2637138717" sldId="256"/>
            <ac:spMk id="7" creationId="{00000000-0000-0000-0000-000000000000}"/>
          </ac:spMkLst>
        </pc:spChg>
        <pc:picChg chg="mod">
          <ac:chgData name="Martin Joborn" userId="a8085d7e-125b-4200-9722-c74edaf16089" providerId="ADAL" clId="{8978451B-6440-4882-8784-8EE398A88E5F}" dt="2020-04-22T19:15:49.940" v="142"/>
          <ac:picMkLst>
            <pc:docMk/>
            <pc:sldMk cId="2637138717" sldId="256"/>
            <ac:picMk id="3" creationId="{00000000-0000-0000-0000-000000000000}"/>
          </ac:picMkLst>
        </pc:picChg>
      </pc:sldChg>
      <pc:sldChg chg="modSp mod">
        <pc:chgData name="Martin Joborn" userId="a8085d7e-125b-4200-9722-c74edaf16089" providerId="ADAL" clId="{8978451B-6440-4882-8784-8EE398A88E5F}" dt="2020-04-22T19:24:04.312" v="192" actId="6549"/>
        <pc:sldMkLst>
          <pc:docMk/>
          <pc:sldMk cId="3448145096" sldId="259"/>
        </pc:sldMkLst>
        <pc:spChg chg="mod">
          <ac:chgData name="Martin Joborn" userId="a8085d7e-125b-4200-9722-c74edaf16089" providerId="ADAL" clId="{8978451B-6440-4882-8784-8EE398A88E5F}" dt="2020-04-22T19:24:04.312" v="192" actId="6549"/>
          <ac:spMkLst>
            <pc:docMk/>
            <pc:sldMk cId="3448145096" sldId="259"/>
            <ac:spMk id="19" creationId="{695DF06C-BC1E-4932-8BC5-630529D91BD9}"/>
          </ac:spMkLst>
        </pc:spChg>
      </pc:sldChg>
      <pc:sldChg chg="addSp delSp modSp mod ord">
        <pc:chgData name="Martin Joborn" userId="a8085d7e-125b-4200-9722-c74edaf16089" providerId="ADAL" clId="{8978451B-6440-4882-8784-8EE398A88E5F}" dt="2020-04-22T05:50:39.745" v="114" actId="1076"/>
        <pc:sldMkLst>
          <pc:docMk/>
          <pc:sldMk cId="647418210" sldId="308"/>
        </pc:sldMkLst>
        <pc:spChg chg="mod">
          <ac:chgData name="Martin Joborn" userId="a8085d7e-125b-4200-9722-c74edaf16089" providerId="ADAL" clId="{8978451B-6440-4882-8784-8EE398A88E5F}" dt="2020-04-22T05:50:39.745" v="114" actId="1076"/>
          <ac:spMkLst>
            <pc:docMk/>
            <pc:sldMk cId="647418210" sldId="308"/>
            <ac:spMk id="2" creationId="{00000000-0000-0000-0000-000000000000}"/>
          </ac:spMkLst>
        </pc:spChg>
        <pc:spChg chg="mod">
          <ac:chgData name="Martin Joborn" userId="a8085d7e-125b-4200-9722-c74edaf16089" providerId="ADAL" clId="{8978451B-6440-4882-8784-8EE398A88E5F}" dt="2020-04-22T05:46:34.324" v="10" actId="20577"/>
          <ac:spMkLst>
            <pc:docMk/>
            <pc:sldMk cId="647418210" sldId="308"/>
            <ac:spMk id="3" creationId="{00000000-0000-0000-0000-000000000000}"/>
          </ac:spMkLst>
        </pc:spChg>
        <pc:spChg chg="add mod">
          <ac:chgData name="Martin Joborn" userId="a8085d7e-125b-4200-9722-c74edaf16089" providerId="ADAL" clId="{8978451B-6440-4882-8784-8EE398A88E5F}" dt="2020-04-22T05:50:15.790" v="113" actId="20577"/>
          <ac:spMkLst>
            <pc:docMk/>
            <pc:sldMk cId="647418210" sldId="308"/>
            <ac:spMk id="9" creationId="{5841371E-7484-4C3B-BF7B-8AE15ACFC4FB}"/>
          </ac:spMkLst>
        </pc:spChg>
        <pc:graphicFrameChg chg="del">
          <ac:chgData name="Martin Joborn" userId="a8085d7e-125b-4200-9722-c74edaf16089" providerId="ADAL" clId="{8978451B-6440-4882-8784-8EE398A88E5F}" dt="2020-04-22T05:46:14.760" v="0" actId="478"/>
          <ac:graphicFrameMkLst>
            <pc:docMk/>
            <pc:sldMk cId="647418210" sldId="308"/>
            <ac:graphicFrameMk id="5" creationId="{5AA21E5F-4F4E-45A5-9A3A-FC7A79A9BA7F}"/>
          </ac:graphicFrameMkLst>
        </pc:graphicFrameChg>
      </pc:sldChg>
      <pc:sldChg chg="addSp modSp mod">
        <pc:chgData name="Martin Joborn" userId="a8085d7e-125b-4200-9722-c74edaf16089" providerId="ADAL" clId="{8978451B-6440-4882-8784-8EE398A88E5F}" dt="2020-04-22T06:20:32.774" v="130" actId="1076"/>
        <pc:sldMkLst>
          <pc:docMk/>
          <pc:sldMk cId="2715933787" sldId="315"/>
        </pc:sldMkLst>
        <pc:spChg chg="mod">
          <ac:chgData name="Martin Joborn" userId="a8085d7e-125b-4200-9722-c74edaf16089" providerId="ADAL" clId="{8978451B-6440-4882-8784-8EE398A88E5F}" dt="2020-04-22T06:20:32.774" v="130" actId="1076"/>
          <ac:spMkLst>
            <pc:docMk/>
            <pc:sldMk cId="2715933787" sldId="315"/>
            <ac:spMk id="2" creationId="{00000000-0000-0000-0000-000000000000}"/>
          </ac:spMkLst>
        </pc:spChg>
        <pc:picChg chg="add mod">
          <ac:chgData name="Martin Joborn" userId="a8085d7e-125b-4200-9722-c74edaf16089" providerId="ADAL" clId="{8978451B-6440-4882-8784-8EE398A88E5F}" dt="2020-04-22T06:19:31.639" v="121" actId="1076"/>
          <ac:picMkLst>
            <pc:docMk/>
            <pc:sldMk cId="2715933787" sldId="315"/>
            <ac:picMk id="7" creationId="{3F25FE08-DC10-4165-B836-F6BC825F04E4}"/>
          </ac:picMkLst>
        </pc:picChg>
        <pc:picChg chg="add mod">
          <ac:chgData name="Martin Joborn" userId="a8085d7e-125b-4200-9722-c74edaf16089" providerId="ADAL" clId="{8978451B-6440-4882-8784-8EE398A88E5F}" dt="2020-04-22T06:20:19.326" v="127" actId="14100"/>
          <ac:picMkLst>
            <pc:docMk/>
            <pc:sldMk cId="2715933787" sldId="315"/>
            <ac:picMk id="9" creationId="{15C9C7D1-27A9-4462-83DD-631565062330}"/>
          </ac:picMkLst>
        </pc:picChg>
      </pc:sldChg>
      <pc:sldChg chg="del modTransition">
        <pc:chgData name="Martin Joborn" userId="a8085d7e-125b-4200-9722-c74edaf16089" providerId="ADAL" clId="{8978451B-6440-4882-8784-8EE398A88E5F}" dt="2020-04-22T05:50:54.223" v="116" actId="47"/>
        <pc:sldMkLst>
          <pc:docMk/>
          <pc:sldMk cId="1984790136" sldId="323"/>
        </pc:sldMkLst>
      </pc:sldChg>
      <pc:sldChg chg="modSp mod">
        <pc:chgData name="Martin Joborn" userId="a8085d7e-125b-4200-9722-c74edaf16089" providerId="ADAL" clId="{8978451B-6440-4882-8784-8EE398A88E5F}" dt="2020-04-22T18:12:08.323" v="137" actId="20577"/>
        <pc:sldMkLst>
          <pc:docMk/>
          <pc:sldMk cId="2085112794" sldId="324"/>
        </pc:sldMkLst>
        <pc:spChg chg="mod">
          <ac:chgData name="Martin Joborn" userId="a8085d7e-125b-4200-9722-c74edaf16089" providerId="ADAL" clId="{8978451B-6440-4882-8784-8EE398A88E5F}" dt="2020-04-22T18:12:08.323" v="137" actId="20577"/>
          <ac:spMkLst>
            <pc:docMk/>
            <pc:sldMk cId="2085112794" sldId="32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EA2BA-1E9D-433C-B773-295228CF70BE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F50FB-417E-437F-8626-7E9104719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80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sv-SE" altLang="sv-SE" u="sng"/>
          </a:p>
        </p:txBody>
      </p:sp>
      <p:sp>
        <p:nvSpPr>
          <p:cNvPr id="1638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4BDD7E-42E4-4DC7-9C79-C23BB044ACE5}" type="slidenum">
              <a:rPr lang="sv-SE" altLang="sv-SE" smtClean="0"/>
              <a:pPr/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1634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0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4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0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2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9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0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6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3663-04BE-4BB4-B35E-D9AB93EE70F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file:///C:\Users\mjoborn\Desktop\Startbilder.ppt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gnus.wahlborg@trafikverket.s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jt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jt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2010_12_27_1803red">
            <a:extLst>
              <a:ext uri="{FF2B5EF4-FFF2-40B4-BE49-F238E27FC236}">
                <a16:creationId xmlns:a16="http://schemas.microsoft.com/office/drawing/2014/main" id="{7D57A4D2-104D-4BF0-9673-7DEFF64FDFE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-36" r="2547" b="10217"/>
          <a:stretch/>
        </p:blipFill>
        <p:spPr>
          <a:xfrm>
            <a:off x="0" y="-2341"/>
            <a:ext cx="9144000" cy="580760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048" y="5923402"/>
            <a:ext cx="1313336" cy="825202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 </a:t>
            </a:r>
            <a:r>
              <a:rPr lang="sv-SE" b="1" dirty="0"/>
              <a:t>Forskning och utveckling för bättre kapacitet i järnvägstrafiken </a:t>
            </a:r>
            <a:br>
              <a:rPr lang="sv-SE" b="1" dirty="0"/>
            </a:br>
            <a:r>
              <a:rPr lang="sv-SE" sz="2200" b="1" dirty="0"/>
              <a:t>KAJT Höstseminarium 25 november 2020 </a:t>
            </a:r>
            <a:endParaRPr lang="en-US" sz="2200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>
          <a:xfrm>
            <a:off x="1043608" y="3592286"/>
            <a:ext cx="7416824" cy="20465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Martin Joborn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Linköpings universitet </a:t>
            </a:r>
            <a:r>
              <a:rPr lang="en-US" dirty="0" err="1">
                <a:solidFill>
                  <a:schemeClr val="tx1"/>
                </a:solidFill>
              </a:rPr>
              <a:t>och</a:t>
            </a:r>
            <a:r>
              <a:rPr lang="en-US" dirty="0">
                <a:solidFill>
                  <a:schemeClr val="tx1"/>
                </a:solidFill>
              </a:rPr>
              <a:t> RISE</a:t>
            </a:r>
          </a:p>
          <a:p>
            <a:r>
              <a:rPr lang="en-US" dirty="0">
                <a:solidFill>
                  <a:schemeClr val="tx1"/>
                </a:solidFill>
              </a:rPr>
              <a:t>Magnus </a:t>
            </a:r>
            <a:r>
              <a:rPr lang="en-US" dirty="0" err="1">
                <a:solidFill>
                  <a:schemeClr val="tx1"/>
                </a:solidFill>
              </a:rPr>
              <a:t>Wahlborg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Trafikverket</a:t>
            </a:r>
          </a:p>
        </p:txBody>
      </p:sp>
      <p:pic>
        <p:nvPicPr>
          <p:cNvPr id="3" name="Picture 2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943708"/>
            <a:ext cx="7704856" cy="7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Trafikverket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/>
              <a:t>Pågående översyn och kraftsamling svensk järnvägs </a:t>
            </a:r>
            <a:r>
              <a:rPr lang="sv-SE" dirty="0" err="1"/>
              <a:t>foi</a:t>
            </a:r>
            <a:r>
              <a:rPr lang="sv-SE" dirty="0"/>
              <a:t> på uppdrag av JBS. Trafikverket samverkar med: KAJT, </a:t>
            </a:r>
            <a:r>
              <a:rPr lang="sv-SE" dirty="0" err="1"/>
              <a:t>Järnvägsgruppen</a:t>
            </a:r>
            <a:r>
              <a:rPr lang="sv-SE" dirty="0"/>
              <a:t> KTH, </a:t>
            </a:r>
            <a:r>
              <a:rPr lang="sv-SE" dirty="0" err="1"/>
              <a:t>JvtC</a:t>
            </a:r>
            <a:r>
              <a:rPr lang="sv-SE" dirty="0"/>
              <a:t> Luleå, </a:t>
            </a:r>
            <a:r>
              <a:rPr lang="sv-SE" dirty="0" err="1"/>
              <a:t>Charmec</a:t>
            </a:r>
            <a:endParaRPr lang="sv-SE" dirty="0"/>
          </a:p>
          <a:p>
            <a:r>
              <a:rPr lang="sv-SE" dirty="0"/>
              <a:t>Samverkan Shift2Rail och TTT</a:t>
            </a:r>
          </a:p>
          <a:p>
            <a:r>
              <a:rPr lang="sv-SE" dirty="0"/>
              <a:t>KAJT ger input och stödjer Regeringsuppdrag</a:t>
            </a:r>
          </a:p>
          <a:p>
            <a:pPr lvl="1"/>
            <a:r>
              <a:rPr lang="sv-SE" dirty="0"/>
              <a:t>Uppföljning punktlighet persontransporter och internationell jämförelse</a:t>
            </a:r>
          </a:p>
          <a:p>
            <a:pPr lvl="1"/>
            <a:r>
              <a:rPr lang="sv-SE" dirty="0"/>
              <a:t>Förutsättningar minska förseningar orsakade  av järnvägsföretag</a:t>
            </a:r>
          </a:p>
          <a:p>
            <a:pPr lvl="1"/>
            <a:r>
              <a:rPr lang="sv-SE" dirty="0"/>
              <a:t>Upprätta långsiktig underhållsplan</a:t>
            </a:r>
          </a:p>
          <a:p>
            <a:pPr lvl="1"/>
            <a:r>
              <a:rPr lang="sv-SE" dirty="0"/>
              <a:t>Överföra gods från väg till järnväg och sjöfart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511279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A48365-B48D-490D-A7DE-D85CC9AD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5020091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1680" y="275747"/>
            <a:ext cx="6175598" cy="1146176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KAJT höstseminarium 2020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21F05AC-2996-48A9-9B40-1A0FC53D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4448591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0491" y="2288029"/>
            <a:ext cx="2702378" cy="3801151"/>
          </a:xfrm>
        </p:spPr>
        <p:txBody>
          <a:bodyPr anchor="ctr">
            <a:normAutofit lnSpcReduction="10000"/>
          </a:bodyPr>
          <a:lstStyle/>
          <a:p>
            <a:r>
              <a:rPr lang="sv-SE" sz="2000" dirty="0"/>
              <a:t>Idag: Presentationer från KAJT-projekt och andra relevanta aktiviteter</a:t>
            </a:r>
          </a:p>
          <a:p>
            <a:r>
              <a:rPr lang="sv-SE" sz="2000" dirty="0"/>
              <a:t>202 anmälda</a:t>
            </a:r>
          </a:p>
          <a:p>
            <a:r>
              <a:rPr lang="sv-SE" sz="2000" dirty="0"/>
              <a:t>32 organisationer</a:t>
            </a:r>
          </a:p>
          <a:p>
            <a:pPr marL="0" indent="0">
              <a:buNone/>
            </a:pPr>
            <a:r>
              <a:rPr lang="sv-SE" sz="1200" dirty="0" err="1"/>
              <a:t>banenor</a:t>
            </a:r>
            <a:r>
              <a:rPr lang="sv-SE" sz="1200" dirty="0"/>
              <a:t> </a:t>
            </a:r>
            <a:r>
              <a:rPr lang="sv-SE" sz="1200" dirty="0" err="1"/>
              <a:t>bombardier</a:t>
            </a:r>
            <a:r>
              <a:rPr lang="sv-SE" sz="1200" dirty="0"/>
              <a:t> </a:t>
            </a:r>
            <a:r>
              <a:rPr lang="sv-SE" sz="1200" dirty="0" err="1"/>
              <a:t>greencargo</a:t>
            </a:r>
            <a:r>
              <a:rPr lang="sv-SE" sz="1200" dirty="0"/>
              <a:t> </a:t>
            </a:r>
            <a:r>
              <a:rPr lang="sv-SE" sz="1200" dirty="0" err="1"/>
              <a:t>huawei</a:t>
            </a:r>
            <a:r>
              <a:rPr lang="sv-SE" sz="1200" dirty="0"/>
              <a:t> </a:t>
            </a:r>
            <a:r>
              <a:rPr lang="sv-SE" sz="1200" dirty="0" err="1"/>
              <a:t>ica</a:t>
            </a:r>
            <a:r>
              <a:rPr lang="sv-SE" sz="1200" dirty="0"/>
              <a:t> </a:t>
            </a:r>
            <a:r>
              <a:rPr lang="sv-SE" sz="1200" dirty="0" err="1"/>
              <a:t>jernbanedirektoratet</a:t>
            </a:r>
            <a:r>
              <a:rPr lang="sv-SE" sz="1200" dirty="0"/>
              <a:t> </a:t>
            </a:r>
            <a:r>
              <a:rPr lang="sv-SE" sz="1200" dirty="0" err="1"/>
              <a:t>jernhusen</a:t>
            </a:r>
            <a:r>
              <a:rPr lang="sv-SE" sz="1200" dirty="0"/>
              <a:t> </a:t>
            </a:r>
            <a:r>
              <a:rPr lang="sv-SE" sz="1200" dirty="0" err="1"/>
              <a:t>kth</a:t>
            </a:r>
            <a:r>
              <a:rPr lang="sv-SE" sz="1200" dirty="0"/>
              <a:t> </a:t>
            </a:r>
            <a:r>
              <a:rPr lang="sv-SE" sz="1200" dirty="0" err="1"/>
              <a:t>landerholm</a:t>
            </a:r>
            <a:r>
              <a:rPr lang="sv-SE" sz="1200" dirty="0"/>
              <a:t> </a:t>
            </a:r>
            <a:r>
              <a:rPr lang="sv-SE" sz="1200" dirty="0" err="1"/>
              <a:t>liu</a:t>
            </a:r>
            <a:r>
              <a:rPr lang="sv-SE" sz="1200" dirty="0"/>
              <a:t> </a:t>
            </a:r>
            <a:r>
              <a:rPr lang="sv-SE" sz="1200" dirty="0" err="1"/>
              <a:t>lth</a:t>
            </a:r>
            <a:r>
              <a:rPr lang="sv-SE" sz="1200" dirty="0"/>
              <a:t> </a:t>
            </a:r>
            <a:r>
              <a:rPr lang="sv-SE" sz="1200" dirty="0" err="1"/>
              <a:t>ltu</a:t>
            </a:r>
            <a:r>
              <a:rPr lang="sv-SE" sz="1200" dirty="0"/>
              <a:t> </a:t>
            </a:r>
            <a:r>
              <a:rPr lang="sv-SE" sz="1200" dirty="0" err="1"/>
              <a:t>mto</a:t>
            </a:r>
            <a:r>
              <a:rPr lang="sv-SE" sz="1200" dirty="0"/>
              <a:t> </a:t>
            </a:r>
            <a:r>
              <a:rPr lang="sv-SE" sz="1200" dirty="0" err="1"/>
              <a:t>mtr</a:t>
            </a:r>
            <a:r>
              <a:rPr lang="sv-SE" sz="1200" dirty="0"/>
              <a:t> </a:t>
            </a:r>
            <a:r>
              <a:rPr lang="sv-SE" sz="1200" dirty="0" err="1"/>
              <a:t>multiconsult</a:t>
            </a:r>
            <a:r>
              <a:rPr lang="sv-SE" sz="1200" dirty="0"/>
              <a:t> </a:t>
            </a:r>
            <a:r>
              <a:rPr lang="sv-SE" sz="1200" dirty="0" err="1"/>
              <a:t>ntnu</a:t>
            </a:r>
            <a:r>
              <a:rPr lang="sv-SE" sz="1200" dirty="0"/>
              <a:t> </a:t>
            </a:r>
            <a:r>
              <a:rPr lang="sv-SE" sz="1200" dirty="0" err="1"/>
              <a:t>pn-consult</a:t>
            </a:r>
            <a:r>
              <a:rPr lang="sv-SE" sz="1200" dirty="0"/>
              <a:t> </a:t>
            </a:r>
            <a:r>
              <a:rPr lang="sv-SE" sz="1200" dirty="0" err="1"/>
              <a:t>railresearch</a:t>
            </a:r>
            <a:r>
              <a:rPr lang="sv-SE" sz="1200" dirty="0"/>
              <a:t> </a:t>
            </a:r>
            <a:r>
              <a:rPr lang="sv-SE" sz="1200" dirty="0" err="1"/>
              <a:t>railtestnordic</a:t>
            </a:r>
            <a:r>
              <a:rPr lang="sv-SE" sz="1200" dirty="0"/>
              <a:t> regeringskansliet </a:t>
            </a:r>
            <a:r>
              <a:rPr lang="sv-SE" sz="1200" dirty="0" err="1"/>
              <a:t>rise</a:t>
            </a:r>
            <a:r>
              <a:rPr lang="sv-SE" sz="1200" dirty="0"/>
              <a:t> siemens </a:t>
            </a:r>
            <a:r>
              <a:rPr lang="sv-SE" sz="1200" dirty="0" err="1"/>
              <a:t>sj</a:t>
            </a:r>
            <a:r>
              <a:rPr lang="sv-SE" sz="1200" dirty="0"/>
              <a:t> </a:t>
            </a:r>
            <a:r>
              <a:rPr lang="sv-SE" sz="1200" dirty="0" err="1"/>
              <a:t>skanetrafiken</a:t>
            </a:r>
            <a:r>
              <a:rPr lang="sv-SE" sz="1200" dirty="0"/>
              <a:t> skogsindustrierna </a:t>
            </a:r>
            <a:r>
              <a:rPr lang="sv-SE" sz="1200" dirty="0" err="1"/>
              <a:t>tanninfrateknik</a:t>
            </a:r>
            <a:r>
              <a:rPr lang="sv-SE" sz="1200" dirty="0"/>
              <a:t> trafikverket transportstyrelsen </a:t>
            </a:r>
            <a:r>
              <a:rPr lang="sv-SE" sz="1200" dirty="0" err="1"/>
              <a:t>transrail</a:t>
            </a:r>
            <a:r>
              <a:rPr lang="sv-SE" sz="1200" dirty="0"/>
              <a:t> </a:t>
            </a:r>
            <a:r>
              <a:rPr lang="sv-SE" sz="1200" dirty="0" err="1"/>
              <a:t>tydalsystems</a:t>
            </a:r>
            <a:r>
              <a:rPr lang="sv-SE" sz="1200" dirty="0"/>
              <a:t> </a:t>
            </a:r>
            <a:r>
              <a:rPr lang="sv-SE" sz="1200" dirty="0" err="1"/>
              <a:t>vti</a:t>
            </a:r>
            <a:r>
              <a:rPr lang="sv-SE" sz="1200" dirty="0"/>
              <a:t> </a:t>
            </a:r>
            <a:r>
              <a:rPr lang="sv-SE" sz="1200" dirty="0" err="1"/>
              <a:t>wsp</a:t>
            </a:r>
            <a:endParaRPr lang="sv-SE" sz="1200" dirty="0"/>
          </a:p>
          <a:p>
            <a:endParaRPr lang="sv-SE" sz="20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084" y="5892405"/>
            <a:ext cx="1313336" cy="825202"/>
          </a:xfrm>
          <a:prstGeom prst="rect">
            <a:avLst/>
          </a:prstGeom>
        </p:spPr>
      </p:pic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841371E-7484-4C3B-BF7B-8AE15ACFC4FB}"/>
              </a:ext>
            </a:extLst>
          </p:cNvPr>
          <p:cNvSpPr txBox="1">
            <a:spLocks/>
          </p:cNvSpPr>
          <p:nvPr/>
        </p:nvSpPr>
        <p:spPr>
          <a:xfrm>
            <a:off x="4307797" y="2298382"/>
            <a:ext cx="4447447" cy="3952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Dagens seminarium spelas in och Trafikverket avser att lägga ut inspelningen på sin hemsida</a:t>
            </a:r>
          </a:p>
          <a:p>
            <a:r>
              <a:rPr lang="sv-SE" dirty="0">
                <a:solidFill>
                  <a:schemeClr val="bg1"/>
                </a:solidFill>
              </a:rPr>
              <a:t>Frågor under dagens seminarium skickas till </a:t>
            </a:r>
            <a:r>
              <a:rPr lang="sv-S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magnus.wahlborg@trafikverket.se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KAJT årsrapport 2019 och Projektkatalog finns på </a:t>
            </a:r>
            <a:r>
              <a:rPr lang="sv-SE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www.kajt.org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  <a:p>
            <a:r>
              <a:rPr lang="sv-SE" dirty="0">
                <a:solidFill>
                  <a:schemeClr val="bg1"/>
                </a:solidFill>
              </a:rPr>
              <a:t>Presentationerna läggs ut på </a:t>
            </a:r>
            <a:r>
              <a:rPr lang="sv-SE" dirty="0">
                <a:solidFill>
                  <a:schemeClr val="bg1"/>
                </a:solidFill>
                <a:hlinkClick r:id="rId4"/>
              </a:rPr>
              <a:t>www.kajt.org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Du kommer sättas upp på </a:t>
            </a:r>
            <a:r>
              <a:rPr lang="sv-SE" dirty="0" err="1">
                <a:solidFill>
                  <a:schemeClr val="bg1"/>
                </a:solidFill>
              </a:rPr>
              <a:t>KAJT:s</a:t>
            </a:r>
            <a:r>
              <a:rPr lang="sv-SE" dirty="0">
                <a:solidFill>
                  <a:schemeClr val="bg1"/>
                </a:solidFill>
              </a:rPr>
              <a:t> mejllista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7418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0DFB847-F016-4AB9-81E9-AE2D107E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787" y="0"/>
            <a:ext cx="4858426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0F22715-E5CA-46F0-8577-3DBA73C7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2A71DED-D958-4EF6-B984-D8DD84D4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28"/>
            <a:ext cx="9170188" cy="68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24">
            <a:extLst>
              <a:ext uri="{FF2B5EF4-FFF2-40B4-BE49-F238E27FC236}">
                <a16:creationId xmlns:a16="http://schemas.microsoft.com/office/drawing/2014/main" id="{987CF56A-C4CC-4E12-A428-5B28BCD3BB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977" y="10"/>
            <a:ext cx="4310724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7" name="Picture 6" descr="C:\Users\mjoborn\Documents\temp\1_X0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91" r="3" b="4120"/>
          <a:stretch/>
        </p:blipFill>
        <p:spPr bwMode="auto">
          <a:xfrm>
            <a:off x="5241306" y="2286000"/>
            <a:ext cx="3902692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365" r="2" b="7128"/>
          <a:stretch/>
        </p:blipFill>
        <p:spPr>
          <a:xfrm>
            <a:off x="6035713" y="4572000"/>
            <a:ext cx="3108287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36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381603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000000"/>
                </a:solidFill>
              </a:rPr>
              <a:t>KAJT</a:t>
            </a:r>
            <a:br>
              <a:rPr lang="en-US" sz="2500">
                <a:solidFill>
                  <a:srgbClr val="000000"/>
                </a:solidFill>
              </a:rPr>
            </a:br>
            <a:r>
              <a:rPr lang="en-US" sz="2500">
                <a:solidFill>
                  <a:srgbClr val="000000"/>
                </a:solidFill>
              </a:rPr>
              <a:t>Branschprogram Kapacitet i järnvägstrafiken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28650" y="2021249"/>
            <a:ext cx="4280673" cy="1911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  <a:latin typeface="Arial" charset="0"/>
                <a:cs typeface="Arial" charset="0"/>
              </a:rPr>
              <a:t>Forskningssamverkan kring</a:t>
            </a:r>
            <a:br>
              <a:rPr lang="sv-SE" sz="18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v-SE" sz="1800" dirty="0">
                <a:solidFill>
                  <a:srgbClr val="000000"/>
                </a:solidFill>
                <a:latin typeface="Arial" charset="0"/>
                <a:cs typeface="Arial" charset="0"/>
              </a:rPr>
              <a:t>Planering, styrning och uppföljning av järnvägens kapacitet med avseende på järnvägens trafikering</a:t>
            </a: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96" y="5834733"/>
            <a:ext cx="1313336" cy="8252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5DF06C-BC1E-4932-8BC5-630529D91BD9}"/>
              </a:ext>
            </a:extLst>
          </p:cNvPr>
          <p:cNvSpPr txBox="1"/>
          <p:nvPr/>
        </p:nvSpPr>
        <p:spPr>
          <a:xfrm>
            <a:off x="62128" y="6476462"/>
            <a:ext cx="553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Foton: Magnus Backman (gäller hela presentationen)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36620B-198A-4F6E-B4D0-7ACD75066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28" y="3874181"/>
            <a:ext cx="4176122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450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sv-SE" dirty="0" err="1"/>
              <a:t>KAJT:s</a:t>
            </a:r>
            <a:r>
              <a:rPr lang="sv-SE" dirty="0"/>
              <a:t> vision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C78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err="1"/>
              <a:t>KAJT:s</a:t>
            </a:r>
            <a:r>
              <a:rPr lang="sv-SE" sz="2000" dirty="0"/>
              <a:t> vision är ett framtida järnvägssystem med maximal kapacitet och punktlighet. </a:t>
            </a:r>
            <a:br>
              <a:rPr lang="sv-SE" sz="2000" dirty="0"/>
            </a:br>
            <a:r>
              <a:rPr lang="sv-SE" sz="2000" dirty="0" err="1"/>
              <a:t>KAJT:s</a:t>
            </a:r>
            <a:r>
              <a:rPr lang="sv-SE" sz="2000" dirty="0"/>
              <a:t> bidrag till denna vision är excellent forskning i samverkan.</a:t>
            </a:r>
          </a:p>
          <a:p>
            <a:pPr marL="0" indent="0">
              <a:buNone/>
            </a:pPr>
            <a:endParaRPr lang="sv-SE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5847729"/>
            <a:ext cx="1466804" cy="921991"/>
          </a:xfrm>
          <a:prstGeom prst="rect">
            <a:avLst/>
          </a:prstGeom>
        </p:spPr>
      </p:pic>
      <p:pic>
        <p:nvPicPr>
          <p:cNvPr id="7" name="Bildobjekt 6" descr="En bild som visar gräs, utomhus, tåg, fält&#10;&#10;Automatiskt genererad beskrivning">
            <a:extLst>
              <a:ext uri="{FF2B5EF4-FFF2-40B4-BE49-F238E27FC236}">
                <a16:creationId xmlns:a16="http://schemas.microsoft.com/office/drawing/2014/main" id="{8EA6718B-7257-4DC6-B681-C21C105E13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7441" y="2183030"/>
            <a:ext cx="4424930" cy="2346554"/>
          </a:xfrm>
          <a:prstGeom prst="rect">
            <a:avLst/>
          </a:prstGeom>
        </p:spPr>
      </p:pic>
      <p:pic>
        <p:nvPicPr>
          <p:cNvPr id="9" name="Bildobjekt 8" descr="En bild som visar utomhus, gräs, stopp, trafik&#10;&#10;Automatiskt genererad beskrivning">
            <a:extLst>
              <a:ext uri="{FF2B5EF4-FFF2-40B4-BE49-F238E27FC236}">
                <a16:creationId xmlns:a16="http://schemas.microsoft.com/office/drawing/2014/main" id="{43F0A7C1-4226-4551-975A-0486B46F34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7441" y="4523024"/>
            <a:ext cx="4424930" cy="2346554"/>
          </a:xfrm>
          <a:prstGeom prst="rect">
            <a:avLst/>
          </a:prstGeom>
        </p:spPr>
      </p:pic>
      <p:pic>
        <p:nvPicPr>
          <p:cNvPr id="12" name="Bildobjekt 11" descr="En bild som visar tåg, spår, utomhus, byggnad&#10;&#10;Automatiskt genererad beskrivning">
            <a:extLst>
              <a:ext uri="{FF2B5EF4-FFF2-40B4-BE49-F238E27FC236}">
                <a16:creationId xmlns:a16="http://schemas.microsoft.com/office/drawing/2014/main" id="{FABF6F06-EED9-4B46-84E6-91A411A436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584" y="0"/>
            <a:ext cx="4182073" cy="221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727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CED94C-3922-4787-A507-1C50EEBDF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394"/>
            <a:ext cx="9144000" cy="58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480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KAJT:s</a:t>
            </a:r>
            <a:r>
              <a:rPr lang="sv-SE" dirty="0"/>
              <a:t> programförklaring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sv-SE" dirty="0"/>
              <a:t>KAJT ska:</a:t>
            </a:r>
          </a:p>
          <a:p>
            <a:pPr lvl="0"/>
            <a:r>
              <a:rPr lang="sv-SE" dirty="0"/>
              <a:t>Bedriva forskning inom järnvägskapacitet</a:t>
            </a:r>
          </a:p>
          <a:p>
            <a:pPr lvl="0"/>
            <a:r>
              <a:rPr lang="sv-SE" dirty="0"/>
              <a:t>Hålla hög internationell klass, publicera i de viktigaste tidskrifterna och konferenserna</a:t>
            </a:r>
          </a:p>
          <a:p>
            <a:pPr lvl="0"/>
            <a:r>
              <a:rPr lang="sv-SE" dirty="0"/>
              <a:t>Utbilda doktorer och licentiater</a:t>
            </a:r>
          </a:p>
          <a:p>
            <a:pPr lvl="0"/>
            <a:r>
              <a:rPr lang="sv-SE" dirty="0"/>
              <a:t>Skapa attraktiv miljö</a:t>
            </a:r>
          </a:p>
          <a:p>
            <a:pPr lvl="0"/>
            <a:r>
              <a:rPr lang="sv-SE" dirty="0"/>
              <a:t>Bidra med kunskap, koncept, metoder och verktyg för vidareförädling och implementation</a:t>
            </a:r>
          </a:p>
          <a:p>
            <a:pPr lvl="0"/>
            <a:r>
              <a:rPr lang="sv-SE" dirty="0"/>
              <a:t>Vara efterfrågad part i internationella och nationella projekt </a:t>
            </a:r>
          </a:p>
          <a:p>
            <a:pPr lvl="0"/>
            <a:r>
              <a:rPr lang="sv-SE" dirty="0"/>
              <a:t>Nav och mötesplats förproblemägare och forskare inom KAJT-relaterade frågeställningar </a:t>
            </a:r>
          </a:p>
          <a:p>
            <a:r>
              <a:rPr lang="sv-SE" dirty="0"/>
              <a:t>Frågeställningar är aktuella, väldefinierade och branschrelevanta med tydlig nytta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5847729"/>
            <a:ext cx="1466804" cy="92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608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charset="0"/>
                <a:cs typeface="Arial" charset="0"/>
              </a:rPr>
              <a:t>FoI-utförare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1727176" y="1628799"/>
            <a:ext cx="7416824" cy="4392489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Linköpings Universitet: Avd. för Kommunikations- och Transportsystem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Blekinges Tekniska Högskola: Inst. för datavetenskap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KTH: Avd. för Transportplanering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RISE: Avd. för Mobilitet och system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Uppsala Universitet: Avd. för Visuell information och interaktion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VTI: Fo-avd. Trafikanalys och logistik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Lunds universitet: Avd. för Trafik och väg</a:t>
            </a:r>
          </a:p>
          <a:p>
            <a:endParaRPr lang="sv-SE" dirty="0">
              <a:latin typeface="Arial" charset="0"/>
              <a:cs typeface="Arial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96" y="5834733"/>
            <a:ext cx="1313336" cy="82520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44" y="4077072"/>
            <a:ext cx="677008" cy="64462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0" y="4800691"/>
            <a:ext cx="718617" cy="47907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96" y="2348880"/>
            <a:ext cx="606304" cy="604738"/>
          </a:xfrm>
          <a:prstGeom prst="rect">
            <a:avLst/>
          </a:prstGeom>
        </p:spPr>
      </p:pic>
      <p:pic>
        <p:nvPicPr>
          <p:cNvPr id="1026" name="Picture 2" descr="C:\Users\mjoborn\Box Sync Liu\Box Sync\KAJT-Kansli\Kommunikation och marknad\logo\Andra loggor\kth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56" y="2984562"/>
            <a:ext cx="576785" cy="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joborn\Box Sync\KAJT-Kansli\Kommunikation och marknad\logo\Andra loggor\LU-logotyp-tryck-digitalt\PNG_for_digital_anvandning\Svenska\Lunds_universitet_C2r_RGB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77" y="5332779"/>
            <a:ext cx="571742" cy="6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4" y="3616844"/>
            <a:ext cx="340188" cy="436696"/>
          </a:xfrm>
          <a:prstGeom prst="rect">
            <a:avLst/>
          </a:prstGeom>
        </p:spPr>
      </p:pic>
      <p:pic>
        <p:nvPicPr>
          <p:cNvPr id="12" name="Bildobjekt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1" y="1628799"/>
            <a:ext cx="1060161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83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96" y="5834733"/>
            <a:ext cx="1313336" cy="825202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Branschmedverkan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partnerföretag</a:t>
            </a:r>
            <a:endParaRPr lang="en-US" dirty="0"/>
          </a:p>
        </p:txBody>
      </p:sp>
      <p:pic>
        <p:nvPicPr>
          <p:cNvPr id="1026" name="Picture 2" descr="C:\Users\mjoborn\Pictures\logotyper\Transr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46" y="4602028"/>
            <a:ext cx="1956275" cy="51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joborn\Pictures\logotyper\LKAB-logga svart ordmärke screen smal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852" y="3485674"/>
            <a:ext cx="2216083" cy="8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joborn\Dropbox\KAJT\Kommunikation och marknad\logo\Andra loggor\SJ (inofficiell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305" y="2425027"/>
            <a:ext cx="1080120" cy="7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406176"/>
            <a:ext cx="3219450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39" y="3368385"/>
            <a:ext cx="3295051" cy="10103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D14ED2-D48F-4497-AD1A-E78BE01FE0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5283" y="4580803"/>
            <a:ext cx="2216161" cy="640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4C637-5477-4C96-9566-8245F4F94A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852" y="2506826"/>
            <a:ext cx="198137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4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>
          <a:xfrm>
            <a:off x="498475" y="146197"/>
            <a:ext cx="8931275" cy="1265238"/>
          </a:xfrm>
        </p:spPr>
        <p:txBody>
          <a:bodyPr>
            <a:normAutofit fontScale="90000"/>
          </a:bodyPr>
          <a:lstStyle/>
          <a:p>
            <a:r>
              <a:rPr lang="sv-SE" altLang="sv-SE" dirty="0">
                <a:ea typeface="Calibri" panose="020F0502020204030204" pitchFamily="34" charset="0"/>
              </a:rPr>
              <a:t>KAJT - årsklocka</a:t>
            </a:r>
            <a:br>
              <a:rPr lang="sv-SE" altLang="sv-SE" dirty="0">
                <a:ea typeface="Calibri" panose="020F0502020204030204" pitchFamily="34" charset="0"/>
              </a:rPr>
            </a:br>
            <a:endParaRPr lang="en-US" altLang="sv-SE" dirty="0">
              <a:ea typeface="Calibri" panose="020F0502020204030204" pitchFamily="34" charset="0"/>
            </a:endParaRPr>
          </a:p>
        </p:txBody>
      </p:sp>
      <p:sp>
        <p:nvSpPr>
          <p:cNvPr id="15363" name="Rektangel 1"/>
          <p:cNvSpPr>
            <a:spLocks noChangeArrowheads="1"/>
          </p:cNvSpPr>
          <p:nvPr/>
        </p:nvSpPr>
        <p:spPr bwMode="auto">
          <a:xfrm>
            <a:off x="604305" y="975372"/>
            <a:ext cx="6555328" cy="48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sv-SE" altLang="sv-SE" sz="1600" dirty="0">
                <a:ea typeface="Calibri" panose="020F0502020204030204" pitchFamily="34" charset="0"/>
              </a:rPr>
              <a:t>Kvartal 1 </a:t>
            </a:r>
            <a:r>
              <a:rPr lang="sv-SE" altLang="sv-SE" sz="1600" b="1" dirty="0">
                <a:ea typeface="Calibri" panose="020F0502020204030204" pitchFamily="34" charset="0"/>
              </a:rPr>
              <a:t>– </a:t>
            </a:r>
            <a:r>
              <a:rPr lang="sv-SE" altLang="sv-SE" sz="1600" b="1" dirty="0" err="1">
                <a:ea typeface="Calibri" panose="020F0502020204030204" pitchFamily="34" charset="0"/>
              </a:rPr>
              <a:t>Foi</a:t>
            </a:r>
            <a:r>
              <a:rPr lang="sv-SE" altLang="sv-SE" sz="1600" b="1" dirty="0">
                <a:ea typeface="Calibri" panose="020F0502020204030204" pitchFamily="34" charset="0"/>
              </a:rPr>
              <a:t> behov och resultat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>
                <a:ea typeface="Calibri" panose="020F0502020204030204" pitchFamily="34" charset="0"/>
              </a:rPr>
              <a:t>Projekt direktfinansiering startar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resultat 2018 KAJT 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behov KAJT och uppdatera </a:t>
            </a: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program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ansökan Shift2Rail</a:t>
            </a:r>
          </a:p>
          <a:p>
            <a:pPr marL="1085850" lvl="1" indent="-34290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>
                <a:ea typeface="Calibri" panose="020F0502020204030204" pitchFamily="34" charset="0"/>
              </a:rPr>
              <a:t>Leverans KAJT projektkatalog 2019</a:t>
            </a:r>
          </a:p>
          <a:p>
            <a:pPr marL="1085850" lvl="1" indent="-34290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>
                <a:ea typeface="Calibri" panose="020F0502020204030204" pitchFamily="34" charset="0"/>
              </a:rPr>
              <a:t>Leverans </a:t>
            </a: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resultat 2018 (Årsrapport)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14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1600" dirty="0">
                <a:ea typeface="Calibri" panose="020F0502020204030204" pitchFamily="34" charset="0"/>
              </a:rPr>
              <a:t>Kvartal 2 </a:t>
            </a:r>
            <a:r>
              <a:rPr lang="sv-SE" altLang="sv-SE" sz="1600" b="1" dirty="0">
                <a:ea typeface="Calibri" panose="020F0502020204030204" pitchFamily="34" charset="0"/>
              </a:rPr>
              <a:t>– </a:t>
            </a:r>
            <a:r>
              <a:rPr lang="sv-SE" altLang="sv-SE" sz="1600" b="1" dirty="0" err="1">
                <a:ea typeface="Calibri" panose="020F0502020204030204" pitchFamily="34" charset="0"/>
              </a:rPr>
              <a:t>Foi</a:t>
            </a:r>
            <a:r>
              <a:rPr lang="sv-SE" altLang="sv-SE" sz="1600" b="1" dirty="0">
                <a:ea typeface="Calibri" panose="020F0502020204030204" pitchFamily="34" charset="0"/>
              </a:rPr>
              <a:t> förslag </a:t>
            </a:r>
            <a:r>
              <a:rPr lang="sv-SE" altLang="sv-SE" sz="1600" b="1" dirty="0" err="1">
                <a:ea typeface="Calibri" panose="020F0502020204030204" pitchFamily="34" charset="0"/>
              </a:rPr>
              <a:t>Trv</a:t>
            </a:r>
            <a:r>
              <a:rPr lang="sv-SE" altLang="sv-SE" sz="1600" b="1" dirty="0">
                <a:ea typeface="Calibri" panose="020F0502020204030204" pitchFamily="34" charset="0"/>
              </a:rPr>
              <a:t> projekt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>
                <a:ea typeface="Calibri" panose="020F0502020204030204" pitchFamily="34" charset="0"/>
              </a:rPr>
              <a:t>KAJT dagar Borlänge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>
                <a:ea typeface="Calibri" panose="020F0502020204030204" pitchFamily="34" charset="0"/>
              </a:rPr>
              <a:t>Prioritering och första urval av projektförslag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endParaRPr lang="sv-SE" altLang="sv-SE" sz="14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sv-SE" altLang="sv-SE" sz="1600" dirty="0">
                <a:ea typeface="Calibri" panose="020F0502020204030204" pitchFamily="34" charset="0"/>
              </a:rPr>
              <a:t>Kvartal 3 </a:t>
            </a:r>
            <a:r>
              <a:rPr lang="sv-SE" altLang="sv-SE" sz="1600" b="1" dirty="0" err="1">
                <a:ea typeface="Calibri" panose="020F0502020204030204" pitchFamily="34" charset="0"/>
              </a:rPr>
              <a:t>Foi</a:t>
            </a:r>
            <a:r>
              <a:rPr lang="sv-SE" altLang="sv-SE" sz="1600" b="1" dirty="0">
                <a:ea typeface="Calibri" panose="020F0502020204030204" pitchFamily="34" charset="0"/>
              </a:rPr>
              <a:t> behov S2R (tillämpning, </a:t>
            </a:r>
            <a:r>
              <a:rPr lang="sv-SE" altLang="sv-SE" sz="1600" b="1" dirty="0" err="1">
                <a:ea typeface="Calibri" panose="020F0502020204030204" pitchFamily="34" charset="0"/>
              </a:rPr>
              <a:t>demonstratorer</a:t>
            </a:r>
            <a:r>
              <a:rPr lang="sv-SE" altLang="sv-SE" sz="1600" b="1" dirty="0">
                <a:ea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projekt Shift2Rail 2019 startar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projekt utvärdering portföljer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endParaRPr lang="sv-SE" altLang="sv-SE" sz="14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None/>
            </a:pPr>
            <a:r>
              <a:rPr lang="sv-SE" altLang="sv-SE" sz="1600" dirty="0">
                <a:ea typeface="Calibri" panose="020F0502020204030204" pitchFamily="34" charset="0"/>
              </a:rPr>
              <a:t>Kvartal 4 </a:t>
            </a:r>
            <a:r>
              <a:rPr lang="sv-SE" altLang="sv-SE" sz="1600" b="1" dirty="0" err="1">
                <a:ea typeface="Calibri" panose="020F0502020204030204" pitchFamily="34" charset="0"/>
              </a:rPr>
              <a:t>Foi</a:t>
            </a:r>
            <a:r>
              <a:rPr lang="sv-SE" altLang="sv-SE" sz="1600" b="1" dirty="0">
                <a:ea typeface="Calibri" panose="020F0502020204030204" pitchFamily="34" charset="0"/>
              </a:rPr>
              <a:t> förslag S2R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>
                <a:ea typeface="Calibri" panose="020F0502020204030204" pitchFamily="34" charset="0"/>
              </a:rPr>
              <a:t>KAJT höstseminarium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projekt beslut portföljer inom TRV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</a:pPr>
            <a:r>
              <a:rPr lang="sv-SE" altLang="sv-SE" sz="1400" dirty="0">
                <a:ea typeface="Calibri" panose="020F0502020204030204" pitchFamily="34" charset="0"/>
              </a:rPr>
              <a:t>Insamling av </a:t>
            </a:r>
            <a:r>
              <a:rPr lang="sv-SE" altLang="sv-SE" sz="1400" dirty="0" err="1">
                <a:ea typeface="Calibri" panose="020F0502020204030204" pitchFamily="34" charset="0"/>
              </a:rPr>
              <a:t>Foi</a:t>
            </a:r>
            <a:r>
              <a:rPr lang="sv-SE" altLang="sv-SE" sz="1400" dirty="0">
                <a:ea typeface="Calibri" panose="020F0502020204030204" pitchFamily="34" charset="0"/>
              </a:rPr>
              <a:t> resultat 2019</a:t>
            </a:r>
          </a:p>
        </p:txBody>
      </p:sp>
      <p:pic>
        <p:nvPicPr>
          <p:cNvPr id="6" name="Bildobjekt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96" y="5834733"/>
            <a:ext cx="1313336" cy="825202"/>
          </a:xfrm>
          <a:prstGeom prst="rect">
            <a:avLst/>
          </a:prstGeom>
        </p:spPr>
      </p:pic>
      <p:pic>
        <p:nvPicPr>
          <p:cNvPr id="7" name="Bildobjekt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02" t="15042" r="17458" b="15443"/>
          <a:stretch/>
        </p:blipFill>
        <p:spPr bwMode="auto">
          <a:xfrm rot="1227299">
            <a:off x="6768782" y="2508823"/>
            <a:ext cx="1975004" cy="2438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76798">
            <a:off x="5629320" y="1120350"/>
            <a:ext cx="2718489" cy="191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80203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CDAFFBE-92B1-4D24-9462-D5460D6451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96" y="5834733"/>
            <a:ext cx="1313336" cy="8252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76210" y="179873"/>
            <a:ext cx="5338936" cy="1143000"/>
          </a:xfrm>
        </p:spPr>
        <p:txBody>
          <a:bodyPr/>
          <a:lstStyle/>
          <a:p>
            <a:r>
              <a:rPr lang="sv-SE" dirty="0"/>
              <a:t>KAJT Aktuellt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1354" y="1350982"/>
            <a:ext cx="5155142" cy="5102353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sv-SE" sz="2000" dirty="0"/>
              <a:t>Utveckling Trafikverkets </a:t>
            </a:r>
            <a:r>
              <a:rPr lang="sv-SE" sz="2000" dirty="0" err="1"/>
              <a:t>FoI</a:t>
            </a:r>
            <a:r>
              <a:rPr lang="sv-SE" sz="2000" dirty="0"/>
              <a:t>-verksamhet i järnvägsområdet: Excellensområden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2000" dirty="0"/>
              <a:t>KAJT ansvarar för excellensområde:</a:t>
            </a:r>
          </a:p>
          <a:p>
            <a:pPr marL="742950" lvl="2" indent="-342900"/>
            <a:r>
              <a:rPr lang="sv-SE" sz="1600" dirty="0"/>
              <a:t>Trafikplanering och trafikstyrning (LiU </a:t>
            </a:r>
            <a:r>
              <a:rPr lang="sv-SE" sz="1600" dirty="0" err="1"/>
              <a:t>ansv</a:t>
            </a:r>
            <a:r>
              <a:rPr lang="sv-SE" sz="1600" dirty="0"/>
              <a:t>.)</a:t>
            </a:r>
          </a:p>
          <a:p>
            <a:pPr marL="742950" lvl="2" indent="-342900"/>
            <a:r>
              <a:rPr lang="sv-SE" sz="1600" dirty="0"/>
              <a:t>Kapacitet och punktlighet (LU </a:t>
            </a:r>
            <a:r>
              <a:rPr lang="sv-SE" sz="1600" dirty="0" err="1"/>
              <a:t>ansv</a:t>
            </a:r>
            <a:r>
              <a:rPr lang="sv-SE" sz="1600" dirty="0"/>
              <a:t>.)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2000" dirty="0"/>
              <a:t>Järnvägsforskningen 2021 – 2030</a:t>
            </a:r>
          </a:p>
          <a:p>
            <a:pPr marL="742950" lvl="2" indent="-342900"/>
            <a:r>
              <a:rPr lang="sv-SE" sz="1800" dirty="0" err="1"/>
              <a:t>Europe</a:t>
            </a:r>
            <a:r>
              <a:rPr lang="sv-SE" sz="1800" dirty="0"/>
              <a:t> </a:t>
            </a:r>
            <a:r>
              <a:rPr lang="sv-SE" sz="1800" dirty="0" err="1"/>
              <a:t>Rail</a:t>
            </a:r>
            <a:r>
              <a:rPr lang="sv-SE" sz="1800" dirty="0"/>
              <a:t> – fortsättning på Shift2Rail</a:t>
            </a:r>
            <a:br>
              <a:rPr lang="sv-SE" sz="1800" dirty="0"/>
            </a:br>
            <a:r>
              <a:rPr lang="sv-SE" sz="1800" dirty="0"/>
              <a:t>Trafikverket ledare för Megaprojekt 9: </a:t>
            </a:r>
            <a:r>
              <a:rPr lang="sv-SE" sz="1800" dirty="0" err="1"/>
              <a:t>Network</a:t>
            </a:r>
            <a:r>
              <a:rPr lang="sv-SE" sz="1800" dirty="0"/>
              <a:t> management planning and </a:t>
            </a:r>
            <a:r>
              <a:rPr lang="sv-SE" sz="1800" dirty="0" err="1"/>
              <a:t>control</a:t>
            </a:r>
            <a:endParaRPr lang="sv-SE" sz="1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2000" dirty="0"/>
              <a:t>Striktare krav kring informationssäkerhet och delning av information – arbete pågår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2000" dirty="0"/>
              <a:t>Mer information kommer i Magnus </a:t>
            </a:r>
            <a:r>
              <a:rPr lang="sv-SE" sz="2000" dirty="0" err="1"/>
              <a:t>Wahlborgs</a:t>
            </a:r>
            <a:r>
              <a:rPr lang="sv-SE" sz="2000" dirty="0"/>
              <a:t> presentation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sv-SE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2100" dirty="0"/>
              <a:t>Licentiatframläggning Niloofar Minbashi, KTH, 30 nov, </a:t>
            </a:r>
            <a:r>
              <a:rPr lang="en-SE" sz="21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Applying Data Analytics to Freight Train Delays in Shunting Yards</a:t>
            </a:r>
            <a:endParaRPr lang="sv-SE" sz="2100" i="1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2100" dirty="0"/>
              <a:t>KAJT Projektkatalog finns på </a:t>
            </a:r>
            <a:r>
              <a:rPr lang="sv-SE" sz="2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www.kajt.org</a:t>
            </a:r>
            <a:r>
              <a:rPr lang="sv-SE" sz="2100" dirty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2000" dirty="0"/>
              <a:t>KAJT Vårseminarium, </a:t>
            </a:r>
            <a:r>
              <a:rPr lang="sv-SE" sz="2000" dirty="0" err="1"/>
              <a:t>prel</a:t>
            </a:r>
            <a:r>
              <a:rPr lang="sv-SE" sz="2000" dirty="0"/>
              <a:t> 21 april 2021 (Borlänge + Skype)</a:t>
            </a:r>
          </a:p>
        </p:txBody>
      </p:sp>
      <p:pic>
        <p:nvPicPr>
          <p:cNvPr id="6" name="Bildobjekt 5" descr="En bild som visar gräs, tåg, utomhus, spår&#10;&#10;Automatiskt genererad beskrivning">
            <a:extLst>
              <a:ext uri="{FF2B5EF4-FFF2-40B4-BE49-F238E27FC236}">
                <a16:creationId xmlns:a16="http://schemas.microsoft.com/office/drawing/2014/main" id="{AB4BE117-1E4F-4393-ABDA-DD7761F493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938" y="4757584"/>
            <a:ext cx="3618912" cy="2100416"/>
          </a:xfrm>
          <a:prstGeom prst="rect">
            <a:avLst/>
          </a:prstGeom>
        </p:spPr>
      </p:pic>
      <p:pic>
        <p:nvPicPr>
          <p:cNvPr id="7" name="Bildobjekt 6" descr="En bild som visar gräs, utomhus, tåg, spår&#10;&#10;Automatiskt genererad beskrivning">
            <a:extLst>
              <a:ext uri="{FF2B5EF4-FFF2-40B4-BE49-F238E27FC236}">
                <a16:creationId xmlns:a16="http://schemas.microsoft.com/office/drawing/2014/main" id="{3F25FE08-DC10-4165-B836-F6BC825F04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" y="2866079"/>
            <a:ext cx="3470974" cy="1891505"/>
          </a:xfrm>
          <a:prstGeom prst="rect">
            <a:avLst/>
          </a:prstGeom>
        </p:spPr>
      </p:pic>
      <p:pic>
        <p:nvPicPr>
          <p:cNvPr id="9" name="Bildobjekt 8" descr="En bild som visar utomhus, byggnad, tåg, spår&#10;&#10;Automatiskt genererad beskrivning">
            <a:extLst>
              <a:ext uri="{FF2B5EF4-FFF2-40B4-BE49-F238E27FC236}">
                <a16:creationId xmlns:a16="http://schemas.microsoft.com/office/drawing/2014/main" id="{15C9C7D1-27A9-4462-83DD-6315650623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137"/>
            <a:ext cx="3470974" cy="28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337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KAJT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586</Words>
  <Application>Microsoft Office PowerPoint</Application>
  <PresentationFormat>Bildspel på skärmen (4:3)</PresentationFormat>
  <Paragraphs>80</Paragraphs>
  <Slides>12</Slides>
  <Notes>1</Notes>
  <HiddenSlides>2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Calibri</vt:lpstr>
      <vt:lpstr>KAJTmall</vt:lpstr>
      <vt:lpstr>  Forskning och utveckling för bättre kapacitet i järnvägstrafiken  KAJT Höstseminarium 25 november 2020 </vt:lpstr>
      <vt:lpstr>KAJT Branschprogram Kapacitet i järnvägstrafiken</vt:lpstr>
      <vt:lpstr>KAJT:s vision</vt:lpstr>
      <vt:lpstr>PowerPoint-presentation</vt:lpstr>
      <vt:lpstr>KAJT:s programförklaring</vt:lpstr>
      <vt:lpstr>FoI-utförare</vt:lpstr>
      <vt:lpstr>Branschmedverkan och partnerföretag</vt:lpstr>
      <vt:lpstr>KAJT - årsklocka </vt:lpstr>
      <vt:lpstr>KAJT Aktuellt</vt:lpstr>
      <vt:lpstr>Trafikverket</vt:lpstr>
      <vt:lpstr>KAJT höstseminarium 2020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Forskning för bättre kapacitet i järnvägstrafiken  KAJT Höstseminarium 22 november 2018</dc:title>
  <dc:creator>Martin Joborn</dc:creator>
  <cp:lastModifiedBy>Martin Joborn</cp:lastModifiedBy>
  <cp:revision>17</cp:revision>
  <dcterms:created xsi:type="dcterms:W3CDTF">2018-11-17T21:10:29Z</dcterms:created>
  <dcterms:modified xsi:type="dcterms:W3CDTF">2020-11-25T11:48:09Z</dcterms:modified>
</cp:coreProperties>
</file>