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318" r:id="rId6"/>
    <p:sldId id="297" r:id="rId7"/>
    <p:sldId id="301" r:id="rId8"/>
    <p:sldId id="262" r:id="rId9"/>
    <p:sldId id="307" r:id="rId10"/>
    <p:sldId id="308" r:id="rId11"/>
    <p:sldId id="306" r:id="rId12"/>
    <p:sldId id="299" r:id="rId13"/>
    <p:sldId id="287" r:id="rId14"/>
    <p:sldId id="309" r:id="rId15"/>
    <p:sldId id="310" r:id="rId16"/>
    <p:sldId id="282" r:id="rId17"/>
    <p:sldId id="314" r:id="rId18"/>
    <p:sldId id="315" r:id="rId19"/>
    <p:sldId id="316" r:id="rId20"/>
    <p:sldId id="317" r:id="rId21"/>
    <p:sldId id="304" r:id="rId22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A91A1-DB67-4DA3-9003-0B3FA98A6B77}" v="20" dt="2020-11-24T08:00:47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208" autoAdjust="0"/>
  </p:normalViewPr>
  <p:slideViewPr>
    <p:cSldViewPr snapToGrid="0" snapToObjects="1">
      <p:cViewPr>
        <p:scale>
          <a:sx n="100" d="100"/>
          <a:sy n="100" d="100"/>
        </p:scale>
        <p:origin x="552" y="77"/>
      </p:cViewPr>
      <p:guideLst/>
    </p:cSldViewPr>
  </p:slideViewPr>
  <p:outlineViewPr>
    <p:cViewPr>
      <p:scale>
        <a:sx n="33" d="100"/>
        <a:sy n="33" d="100"/>
      </p:scale>
      <p:origin x="0" y="-21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" userId="dfbf5f61-5ea1-469c-b58e-7bd6c35e0c2d" providerId="ADAL" clId="{01A7604F-3E12-4E78-8F34-617C08C16192}"/>
    <pc:docChg chg="undo custSel addSld delSld modSld sldOrd modMainMaster">
      <pc:chgData name="Tomas" userId="dfbf5f61-5ea1-469c-b58e-7bd6c35e0c2d" providerId="ADAL" clId="{01A7604F-3E12-4E78-8F34-617C08C16192}" dt="2020-11-17T22:09:56.227" v="5198" actId="404"/>
      <pc:docMkLst>
        <pc:docMk/>
      </pc:docMkLst>
      <pc:sldChg chg="addSp delSp modSp mod">
        <pc:chgData name="Tomas" userId="dfbf5f61-5ea1-469c-b58e-7bd6c35e0c2d" providerId="ADAL" clId="{01A7604F-3E12-4E78-8F34-617C08C16192}" dt="2020-11-17T13:36:56.272" v="651" actId="20577"/>
        <pc:sldMkLst>
          <pc:docMk/>
          <pc:sldMk cId="3136232006" sldId="256"/>
        </pc:sldMkLst>
        <pc:spChg chg="mod">
          <ac:chgData name="Tomas" userId="dfbf5f61-5ea1-469c-b58e-7bd6c35e0c2d" providerId="ADAL" clId="{01A7604F-3E12-4E78-8F34-617C08C16192}" dt="2020-11-17T13:19:46.490" v="242" actId="1035"/>
          <ac:spMkLst>
            <pc:docMk/>
            <pc:sldMk cId="3136232006" sldId="256"/>
            <ac:spMk id="2" creationId="{DBF7B382-A81B-4A66-A572-3BFC30E44D12}"/>
          </ac:spMkLst>
        </pc:spChg>
        <pc:spChg chg="mod">
          <ac:chgData name="Tomas" userId="dfbf5f61-5ea1-469c-b58e-7bd6c35e0c2d" providerId="ADAL" clId="{01A7604F-3E12-4E78-8F34-617C08C16192}" dt="2020-11-17T13:19:46.490" v="242" actId="1035"/>
          <ac:spMkLst>
            <pc:docMk/>
            <pc:sldMk cId="3136232006" sldId="256"/>
            <ac:spMk id="3" creationId="{55EF43D0-9F64-4EC4-97DC-11D00810F9B4}"/>
          </ac:spMkLst>
        </pc:spChg>
        <pc:spChg chg="add del mod">
          <ac:chgData name="Tomas" userId="dfbf5f61-5ea1-469c-b58e-7bd6c35e0c2d" providerId="ADAL" clId="{01A7604F-3E12-4E78-8F34-617C08C16192}" dt="2020-11-17T13:30:43.247" v="338" actId="478"/>
          <ac:spMkLst>
            <pc:docMk/>
            <pc:sldMk cId="3136232006" sldId="256"/>
            <ac:spMk id="4" creationId="{7EBB7FE1-6ECA-4BD6-816B-FBFE6227E33D}"/>
          </ac:spMkLst>
        </pc:spChg>
        <pc:spChg chg="add mod">
          <ac:chgData name="Tomas" userId="dfbf5f61-5ea1-469c-b58e-7bd6c35e0c2d" providerId="ADAL" clId="{01A7604F-3E12-4E78-8F34-617C08C16192}" dt="2020-11-17T13:36:56.272" v="651" actId="20577"/>
          <ac:spMkLst>
            <pc:docMk/>
            <pc:sldMk cId="3136232006" sldId="256"/>
            <ac:spMk id="5" creationId="{AA1ECB8A-EB06-4E15-A5AD-D25C6D6E69D4}"/>
          </ac:spMkLst>
        </pc:spChg>
      </pc:sldChg>
      <pc:sldChg chg="mod modShow">
        <pc:chgData name="Tomas" userId="dfbf5f61-5ea1-469c-b58e-7bd6c35e0c2d" providerId="ADAL" clId="{01A7604F-3E12-4E78-8F34-617C08C16192}" dt="2020-11-17T15:12:42.758" v="1158" actId="729"/>
        <pc:sldMkLst>
          <pc:docMk/>
          <pc:sldMk cId="0" sldId="260"/>
        </pc:sldMkLst>
      </pc:sldChg>
      <pc:sldChg chg="mod modShow">
        <pc:chgData name="Tomas" userId="dfbf5f61-5ea1-469c-b58e-7bd6c35e0c2d" providerId="ADAL" clId="{01A7604F-3E12-4E78-8F34-617C08C16192}" dt="2020-11-17T15:12:57.681" v="1159" actId="729"/>
        <pc:sldMkLst>
          <pc:docMk/>
          <pc:sldMk cId="0" sldId="261"/>
        </pc:sldMkLst>
      </pc:sldChg>
      <pc:sldChg chg="addSp delSp modSp mod">
        <pc:chgData name="Tomas" userId="dfbf5f61-5ea1-469c-b58e-7bd6c35e0c2d" providerId="ADAL" clId="{01A7604F-3E12-4E78-8F34-617C08C16192}" dt="2020-11-17T21:19:07.099" v="3984" actId="1035"/>
        <pc:sldMkLst>
          <pc:docMk/>
          <pc:sldMk cId="0" sldId="262"/>
        </pc:sldMkLst>
        <pc:spChg chg="add mod">
          <ac:chgData name="Tomas" userId="dfbf5f61-5ea1-469c-b58e-7bd6c35e0c2d" providerId="ADAL" clId="{01A7604F-3E12-4E78-8F34-617C08C16192}" dt="2020-11-17T21:17:54.058" v="3980" actId="1038"/>
          <ac:spMkLst>
            <pc:docMk/>
            <pc:sldMk cId="0" sldId="262"/>
            <ac:spMk id="2" creationId="{B8A6DA58-1BD2-4D5E-876A-F610373C6CAC}"/>
          </ac:spMkLst>
        </pc:spChg>
        <pc:spChg chg="add mod">
          <ac:chgData name="Tomas" userId="dfbf5f61-5ea1-469c-b58e-7bd6c35e0c2d" providerId="ADAL" clId="{01A7604F-3E12-4E78-8F34-617C08C16192}" dt="2020-11-17T21:19:07.099" v="3984" actId="1035"/>
          <ac:spMkLst>
            <pc:docMk/>
            <pc:sldMk cId="0" sldId="262"/>
            <ac:spMk id="31" creationId="{7611B3BA-581D-4DA4-9ED1-698E35033808}"/>
          </ac:spMkLst>
        </pc:spChg>
        <pc:spChg chg="add mod">
          <ac:chgData name="Tomas" userId="dfbf5f61-5ea1-469c-b58e-7bd6c35e0c2d" providerId="ADAL" clId="{01A7604F-3E12-4E78-8F34-617C08C16192}" dt="2020-11-17T21:18:00.608" v="3982" actId="1038"/>
          <ac:spMkLst>
            <pc:docMk/>
            <pc:sldMk cId="0" sldId="262"/>
            <ac:spMk id="32" creationId="{A2651BC0-A92F-4F08-85F8-CB21C8E07A9E}"/>
          </ac:spMkLst>
        </pc:spChg>
        <pc:spChg chg="del">
          <ac:chgData name="Tomas" userId="dfbf5f61-5ea1-469c-b58e-7bd6c35e0c2d" providerId="ADAL" clId="{01A7604F-3E12-4E78-8F34-617C08C16192}" dt="2020-11-17T15:16:16.965" v="1184" actId="478"/>
          <ac:spMkLst>
            <pc:docMk/>
            <pc:sldMk cId="0" sldId="262"/>
            <ac:spMk id="164" creationId="{00000000-0000-0000-0000-000000000000}"/>
          </ac:spMkLst>
        </pc:spChg>
        <pc:spChg chg="add del">
          <ac:chgData name="Tomas" userId="dfbf5f61-5ea1-469c-b58e-7bd6c35e0c2d" providerId="ADAL" clId="{01A7604F-3E12-4E78-8F34-617C08C16192}" dt="2020-11-17T15:16:07.028" v="1177" actId="478"/>
          <ac:spMkLst>
            <pc:docMk/>
            <pc:sldMk cId="0" sldId="262"/>
            <ac:spMk id="165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4:22.019" v="1168" actId="790"/>
          <ac:spMkLst>
            <pc:docMk/>
            <pc:sldMk cId="0" sldId="262"/>
            <ac:spMk id="166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3:54.450" v="1163" actId="20577"/>
          <ac:spMkLst>
            <pc:docMk/>
            <pc:sldMk cId="0" sldId="262"/>
            <ac:spMk id="167" creationId="{00000000-0000-0000-0000-000000000000}"/>
          </ac:spMkLst>
        </pc:spChg>
        <pc:spChg chg="add del">
          <ac:chgData name="Tomas" userId="dfbf5f61-5ea1-469c-b58e-7bd6c35e0c2d" providerId="ADAL" clId="{01A7604F-3E12-4E78-8F34-617C08C16192}" dt="2020-11-17T15:16:08.468" v="1178" actId="478"/>
          <ac:spMkLst>
            <pc:docMk/>
            <pc:sldMk cId="0" sldId="262"/>
            <ac:spMk id="169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09.348" v="1179" actId="478"/>
          <ac:spMkLst>
            <pc:docMk/>
            <pc:sldMk cId="0" sldId="262"/>
            <ac:spMk id="170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10.320" v="1180" actId="478"/>
          <ac:spMkLst>
            <pc:docMk/>
            <pc:sldMk cId="0" sldId="262"/>
            <ac:spMk id="171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11.471" v="1181" actId="478"/>
          <ac:spMkLst>
            <pc:docMk/>
            <pc:sldMk cId="0" sldId="262"/>
            <ac:spMk id="172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13.607" v="1182" actId="478"/>
          <ac:spMkLst>
            <pc:docMk/>
            <pc:sldMk cId="0" sldId="262"/>
            <ac:spMk id="173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6:40.497" v="1191" actId="14100"/>
          <ac:spMkLst>
            <pc:docMk/>
            <pc:sldMk cId="0" sldId="262"/>
            <ac:spMk id="174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21.753" v="1186" actId="478"/>
          <ac:spMkLst>
            <pc:docMk/>
            <pc:sldMk cId="0" sldId="262"/>
            <ac:spMk id="175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23.060" v="1187" actId="478"/>
          <ac:spMkLst>
            <pc:docMk/>
            <pc:sldMk cId="0" sldId="262"/>
            <ac:spMk id="176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24.815" v="1188" actId="478"/>
          <ac:spMkLst>
            <pc:docMk/>
            <pc:sldMk cId="0" sldId="262"/>
            <ac:spMk id="177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26.396" v="1189" actId="478"/>
          <ac:spMkLst>
            <pc:docMk/>
            <pc:sldMk cId="0" sldId="262"/>
            <ac:spMk id="178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28.412" v="1190" actId="478"/>
          <ac:spMkLst>
            <pc:docMk/>
            <pc:sldMk cId="0" sldId="262"/>
            <ac:spMk id="179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15.293" v="1183" actId="478"/>
          <ac:spMkLst>
            <pc:docMk/>
            <pc:sldMk cId="0" sldId="262"/>
            <ac:spMk id="180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6:19.149" v="1185" actId="478"/>
          <ac:spMkLst>
            <pc:docMk/>
            <pc:sldMk cId="0" sldId="262"/>
            <ac:spMk id="181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9:21.637" v="1269" actId="478"/>
          <ac:spMkLst>
            <pc:docMk/>
            <pc:sldMk cId="0" sldId="262"/>
            <ac:spMk id="182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21:16:30.912" v="3948" actId="1036"/>
          <ac:spMkLst>
            <pc:docMk/>
            <pc:sldMk cId="0" sldId="262"/>
            <ac:spMk id="183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21:16:50.401" v="3977" actId="1036"/>
          <ac:spMkLst>
            <pc:docMk/>
            <pc:sldMk cId="0" sldId="262"/>
            <ac:spMk id="184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9:31.231" v="1270" actId="478"/>
          <ac:spMkLst>
            <pc:docMk/>
            <pc:sldMk cId="0" sldId="262"/>
            <ac:spMk id="185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9:21.637" v="1269" actId="478"/>
          <ac:spMkLst>
            <pc:docMk/>
            <pc:sldMk cId="0" sldId="262"/>
            <ac:spMk id="186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21:16:39.046" v="3968" actId="1036"/>
          <ac:spMkLst>
            <pc:docMk/>
            <pc:sldMk cId="0" sldId="262"/>
            <ac:spMk id="187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21:16:50.401" v="3977" actId="1036"/>
          <ac:spMkLst>
            <pc:docMk/>
            <pc:sldMk cId="0" sldId="262"/>
            <ac:spMk id="188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19:31.231" v="1270" actId="478"/>
          <ac:spMkLst>
            <pc:docMk/>
            <pc:sldMk cId="0" sldId="262"/>
            <ac:spMk id="189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9:41.520" v="1271" actId="1076"/>
          <ac:spMkLst>
            <pc:docMk/>
            <pc:sldMk cId="0" sldId="262"/>
            <ac:spMk id="190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9:41.520" v="1271" actId="1076"/>
          <ac:spMkLst>
            <pc:docMk/>
            <pc:sldMk cId="0" sldId="262"/>
            <ac:spMk id="191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9:41.520" v="1271" actId="1076"/>
          <ac:spMkLst>
            <pc:docMk/>
            <pc:sldMk cId="0" sldId="262"/>
            <ac:spMk id="192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19:41.520" v="1271" actId="1076"/>
          <ac:spMkLst>
            <pc:docMk/>
            <pc:sldMk cId="0" sldId="262"/>
            <ac:spMk id="193" creationId="{00000000-0000-0000-0000-000000000000}"/>
          </ac:spMkLst>
        </pc:spChg>
      </pc:sldChg>
      <pc:sldChg chg="mod ord modShow">
        <pc:chgData name="Tomas" userId="dfbf5f61-5ea1-469c-b58e-7bd6c35e0c2d" providerId="ADAL" clId="{01A7604F-3E12-4E78-8F34-617C08C16192}" dt="2020-11-17T15:15:53.048" v="1175"/>
        <pc:sldMkLst>
          <pc:docMk/>
          <pc:sldMk cId="0" sldId="263"/>
        </pc:sldMkLst>
      </pc:sldChg>
      <pc:sldChg chg="del">
        <pc:chgData name="Tomas" userId="dfbf5f61-5ea1-469c-b58e-7bd6c35e0c2d" providerId="ADAL" clId="{01A7604F-3E12-4E78-8F34-617C08C16192}" dt="2020-11-17T20:50:04.920" v="3436" actId="47"/>
        <pc:sldMkLst>
          <pc:docMk/>
          <pc:sldMk cId="0" sldId="270"/>
        </pc:sldMkLst>
      </pc:sldChg>
      <pc:sldChg chg="del">
        <pc:chgData name="Tomas" userId="dfbf5f61-5ea1-469c-b58e-7bd6c35e0c2d" providerId="ADAL" clId="{01A7604F-3E12-4E78-8F34-617C08C16192}" dt="2020-11-17T20:44:40.196" v="3385" actId="47"/>
        <pc:sldMkLst>
          <pc:docMk/>
          <pc:sldMk cId="0" sldId="271"/>
        </pc:sldMkLst>
      </pc:sldChg>
      <pc:sldChg chg="del">
        <pc:chgData name="Tomas" userId="dfbf5f61-5ea1-469c-b58e-7bd6c35e0c2d" providerId="ADAL" clId="{01A7604F-3E12-4E78-8F34-617C08C16192}" dt="2020-11-17T21:27:29.952" v="3985" actId="47"/>
        <pc:sldMkLst>
          <pc:docMk/>
          <pc:sldMk cId="0" sldId="278"/>
        </pc:sldMkLst>
      </pc:sldChg>
      <pc:sldChg chg="del">
        <pc:chgData name="Tomas" userId="dfbf5f61-5ea1-469c-b58e-7bd6c35e0c2d" providerId="ADAL" clId="{01A7604F-3E12-4E78-8F34-617C08C16192}" dt="2020-11-17T16:29:05.560" v="2682" actId="47"/>
        <pc:sldMkLst>
          <pc:docMk/>
          <pc:sldMk cId="0" sldId="279"/>
        </pc:sldMkLst>
      </pc:sldChg>
      <pc:sldChg chg="del">
        <pc:chgData name="Tomas" userId="dfbf5f61-5ea1-469c-b58e-7bd6c35e0c2d" providerId="ADAL" clId="{01A7604F-3E12-4E78-8F34-617C08C16192}" dt="2020-11-17T16:28:36.754" v="2680" actId="47"/>
        <pc:sldMkLst>
          <pc:docMk/>
          <pc:sldMk cId="0" sldId="281"/>
        </pc:sldMkLst>
      </pc:sldChg>
      <pc:sldChg chg="addSp modSp mod modAnim">
        <pc:chgData name="Tomas" userId="dfbf5f61-5ea1-469c-b58e-7bd6c35e0c2d" providerId="ADAL" clId="{01A7604F-3E12-4E78-8F34-617C08C16192}" dt="2020-11-17T22:01:55.728" v="5174" actId="207"/>
        <pc:sldMkLst>
          <pc:docMk/>
          <pc:sldMk cId="0" sldId="282"/>
        </pc:sldMkLst>
        <pc:spChg chg="add mod">
          <ac:chgData name="Tomas" userId="dfbf5f61-5ea1-469c-b58e-7bd6c35e0c2d" providerId="ADAL" clId="{01A7604F-3E12-4E78-8F34-617C08C16192}" dt="2020-11-17T21:54:46.979" v="5055" actId="552"/>
          <ac:spMkLst>
            <pc:docMk/>
            <pc:sldMk cId="0" sldId="282"/>
            <ac:spMk id="2" creationId="{3B1F9471-D42C-40DD-8831-A7E45D4C7B79}"/>
          </ac:spMkLst>
        </pc:spChg>
        <pc:spChg chg="add mod">
          <ac:chgData name="Tomas" userId="dfbf5f61-5ea1-469c-b58e-7bd6c35e0c2d" providerId="ADAL" clId="{01A7604F-3E12-4E78-8F34-617C08C16192}" dt="2020-11-17T22:01:55.728" v="5174" actId="207"/>
          <ac:spMkLst>
            <pc:docMk/>
            <pc:sldMk cId="0" sldId="282"/>
            <ac:spMk id="3" creationId="{4590E9E4-01AF-45B6-B5B0-C85D0D279B84}"/>
          </ac:spMkLst>
        </pc:spChg>
        <pc:spChg chg="add mod">
          <ac:chgData name="Tomas" userId="dfbf5f61-5ea1-469c-b58e-7bd6c35e0c2d" providerId="ADAL" clId="{01A7604F-3E12-4E78-8F34-617C08C16192}" dt="2020-11-17T21:54:46.979" v="5055" actId="552"/>
          <ac:spMkLst>
            <pc:docMk/>
            <pc:sldMk cId="0" sldId="282"/>
            <ac:spMk id="5" creationId="{49744F77-1E75-421B-96EE-3D7B0EC3CFBF}"/>
          </ac:spMkLst>
        </pc:spChg>
        <pc:spChg chg="add mod">
          <ac:chgData name="Tomas" userId="dfbf5f61-5ea1-469c-b58e-7bd6c35e0c2d" providerId="ADAL" clId="{01A7604F-3E12-4E78-8F34-617C08C16192}" dt="2020-11-17T21:54:46.979" v="5055" actId="552"/>
          <ac:spMkLst>
            <pc:docMk/>
            <pc:sldMk cId="0" sldId="282"/>
            <ac:spMk id="6" creationId="{22914352-AC4C-49E3-A4EF-F6431A91528A}"/>
          </ac:spMkLst>
        </pc:spChg>
        <pc:spChg chg="add mod">
          <ac:chgData name="Tomas" userId="dfbf5f61-5ea1-469c-b58e-7bd6c35e0c2d" providerId="ADAL" clId="{01A7604F-3E12-4E78-8F34-617C08C16192}" dt="2020-11-17T22:01:23.715" v="5171" actId="207"/>
          <ac:spMkLst>
            <pc:docMk/>
            <pc:sldMk cId="0" sldId="282"/>
            <ac:spMk id="8" creationId="{0E66D717-952F-4B3F-8402-2C591B04FF8A}"/>
          </ac:spMkLst>
        </pc:spChg>
        <pc:spChg chg="mod">
          <ac:chgData name="Tomas" userId="dfbf5f61-5ea1-469c-b58e-7bd6c35e0c2d" providerId="ADAL" clId="{01A7604F-3E12-4E78-8F34-617C08C16192}" dt="2020-11-17T21:41:49.167" v="4749" actId="947"/>
          <ac:spMkLst>
            <pc:docMk/>
            <pc:sldMk cId="0" sldId="282"/>
            <ac:spMk id="429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21:53:02.034" v="4992" actId="20577"/>
          <ac:spMkLst>
            <pc:docMk/>
            <pc:sldMk cId="0" sldId="282"/>
            <ac:spMk id="430" creationId="{00000000-0000-0000-0000-000000000000}"/>
          </ac:spMkLst>
        </pc:spChg>
      </pc:sldChg>
      <pc:sldChg chg="del">
        <pc:chgData name="Tomas" userId="dfbf5f61-5ea1-469c-b58e-7bd6c35e0c2d" providerId="ADAL" clId="{01A7604F-3E12-4E78-8F34-617C08C16192}" dt="2020-11-17T21:41:58.085" v="4750" actId="47"/>
        <pc:sldMkLst>
          <pc:docMk/>
          <pc:sldMk cId="0" sldId="283"/>
        </pc:sldMkLst>
      </pc:sldChg>
      <pc:sldChg chg="modSp mod ord modShow">
        <pc:chgData name="Tomas" userId="dfbf5f61-5ea1-469c-b58e-7bd6c35e0c2d" providerId="ADAL" clId="{01A7604F-3E12-4E78-8F34-617C08C16192}" dt="2020-11-17T22:07:46.406" v="5181" actId="790"/>
        <pc:sldMkLst>
          <pc:docMk/>
          <pc:sldMk cId="0" sldId="284"/>
        </pc:sldMkLst>
        <pc:spChg chg="mod">
          <ac:chgData name="Tomas" userId="dfbf5f61-5ea1-469c-b58e-7bd6c35e0c2d" providerId="ADAL" clId="{01A7604F-3E12-4E78-8F34-617C08C16192}" dt="2020-11-17T22:07:46.406" v="5181" actId="790"/>
          <ac:spMkLst>
            <pc:docMk/>
            <pc:sldMk cId="0" sldId="284"/>
            <ac:spMk id="332" creationId="{00000000-0000-0000-0000-000000000000}"/>
          </ac:spMkLst>
        </pc:spChg>
      </pc:sldChg>
      <pc:sldChg chg="modSp mod ord">
        <pc:chgData name="Tomas" userId="dfbf5f61-5ea1-469c-b58e-7bd6c35e0c2d" providerId="ADAL" clId="{01A7604F-3E12-4E78-8F34-617C08C16192}" dt="2020-11-17T22:07:26.159" v="5180" actId="790"/>
        <pc:sldMkLst>
          <pc:docMk/>
          <pc:sldMk cId="0" sldId="285"/>
        </pc:sldMkLst>
        <pc:spChg chg="mod">
          <ac:chgData name="Tomas" userId="dfbf5f61-5ea1-469c-b58e-7bd6c35e0c2d" providerId="ADAL" clId="{01A7604F-3E12-4E78-8F34-617C08C16192}" dt="2020-11-17T22:07:26.159" v="5180" actId="790"/>
          <ac:spMkLst>
            <pc:docMk/>
            <pc:sldMk cId="0" sldId="285"/>
            <ac:spMk id="336" creationId="{00000000-0000-0000-0000-000000000000}"/>
          </ac:spMkLst>
        </pc:spChg>
      </pc:sldChg>
      <pc:sldChg chg="modSp mod ord">
        <pc:chgData name="Tomas" userId="dfbf5f61-5ea1-469c-b58e-7bd6c35e0c2d" providerId="ADAL" clId="{01A7604F-3E12-4E78-8F34-617C08C16192}" dt="2020-11-17T22:07:09.398" v="5179" actId="790"/>
        <pc:sldMkLst>
          <pc:docMk/>
          <pc:sldMk cId="0" sldId="286"/>
        </pc:sldMkLst>
        <pc:spChg chg="mod">
          <ac:chgData name="Tomas" userId="dfbf5f61-5ea1-469c-b58e-7bd6c35e0c2d" providerId="ADAL" clId="{01A7604F-3E12-4E78-8F34-617C08C16192}" dt="2020-11-17T22:07:09.398" v="5179" actId="790"/>
          <ac:spMkLst>
            <pc:docMk/>
            <pc:sldMk cId="0" sldId="286"/>
            <ac:spMk id="340" creationId="{00000000-0000-0000-0000-000000000000}"/>
          </ac:spMkLst>
        </pc:spChg>
      </pc:sldChg>
      <pc:sldChg chg="addSp delSp modSp mod">
        <pc:chgData name="Tomas" userId="dfbf5f61-5ea1-469c-b58e-7bd6c35e0c2d" providerId="ADAL" clId="{01A7604F-3E12-4E78-8F34-617C08C16192}" dt="2020-11-17T22:09:32.582" v="5194" actId="947"/>
        <pc:sldMkLst>
          <pc:docMk/>
          <pc:sldMk cId="494859449" sldId="287"/>
        </pc:sldMkLst>
        <pc:spChg chg="mod">
          <ac:chgData name="Tomas" userId="dfbf5f61-5ea1-469c-b58e-7bd6c35e0c2d" providerId="ADAL" clId="{01A7604F-3E12-4E78-8F34-617C08C16192}" dt="2020-11-17T22:09:32.582" v="5194" actId="947"/>
          <ac:spMkLst>
            <pc:docMk/>
            <pc:sldMk cId="494859449" sldId="287"/>
            <ac:spMk id="2" creationId="{072CD1B3-F144-4E04-8A84-346DE9F3CA30}"/>
          </ac:spMkLst>
        </pc:spChg>
        <pc:spChg chg="mod">
          <ac:chgData name="Tomas" userId="dfbf5f61-5ea1-469c-b58e-7bd6c35e0c2d" providerId="ADAL" clId="{01A7604F-3E12-4E78-8F34-617C08C16192}" dt="2020-11-17T21:51:05.153" v="4936" actId="948"/>
          <ac:spMkLst>
            <pc:docMk/>
            <pc:sldMk cId="494859449" sldId="287"/>
            <ac:spMk id="3" creationId="{57879ED8-1AC0-4E8A-8619-FE6A6C0B5BE9}"/>
          </ac:spMkLst>
        </pc:spChg>
        <pc:spChg chg="add del">
          <ac:chgData name="Tomas" userId="dfbf5f61-5ea1-469c-b58e-7bd6c35e0c2d" providerId="ADAL" clId="{01A7604F-3E12-4E78-8F34-617C08C16192}" dt="2020-11-17T20:37:45.872" v="3326" actId="478"/>
          <ac:spMkLst>
            <pc:docMk/>
            <pc:sldMk cId="494859449" sldId="287"/>
            <ac:spMk id="6" creationId="{898FE630-4DF7-4353-ACE8-A66D1EB08107}"/>
          </ac:spMkLst>
        </pc:spChg>
        <pc:spChg chg="add mod">
          <ac:chgData name="Tomas" userId="dfbf5f61-5ea1-469c-b58e-7bd6c35e0c2d" providerId="ADAL" clId="{01A7604F-3E12-4E78-8F34-617C08C16192}" dt="2020-11-17T20:38:49.942" v="3333" actId="1036"/>
          <ac:spMkLst>
            <pc:docMk/>
            <pc:sldMk cId="494859449" sldId="287"/>
            <ac:spMk id="7" creationId="{917E1636-7502-45AA-8536-E363280B9691}"/>
          </ac:spMkLst>
        </pc:spChg>
        <pc:spChg chg="add mod">
          <ac:chgData name="Tomas" userId="dfbf5f61-5ea1-469c-b58e-7bd6c35e0c2d" providerId="ADAL" clId="{01A7604F-3E12-4E78-8F34-617C08C16192}" dt="2020-11-17T20:41:48.671" v="3353" actId="14100"/>
          <ac:spMkLst>
            <pc:docMk/>
            <pc:sldMk cId="494859449" sldId="287"/>
            <ac:spMk id="13" creationId="{28860065-C9F7-4F84-83CC-2074FEC5FA5C}"/>
          </ac:spMkLst>
        </pc:spChg>
        <pc:spChg chg="add ord">
          <ac:chgData name="Tomas" userId="dfbf5f61-5ea1-469c-b58e-7bd6c35e0c2d" providerId="ADAL" clId="{01A7604F-3E12-4E78-8F34-617C08C16192}" dt="2020-11-17T21:34:35.586" v="4484" actId="167"/>
          <ac:spMkLst>
            <pc:docMk/>
            <pc:sldMk cId="494859449" sldId="287"/>
            <ac:spMk id="19" creationId="{E298FF02-9899-4E66-A59C-434EAF381661}"/>
          </ac:spMkLst>
        </pc:spChg>
        <pc:picChg chg="add mod">
          <ac:chgData name="Tomas" userId="dfbf5f61-5ea1-469c-b58e-7bd6c35e0c2d" providerId="ADAL" clId="{01A7604F-3E12-4E78-8F34-617C08C16192}" dt="2020-11-17T20:36:27.310" v="3321" actId="1076"/>
          <ac:picMkLst>
            <pc:docMk/>
            <pc:sldMk cId="494859449" sldId="287"/>
            <ac:picMk id="4" creationId="{5CDD8969-F040-406F-A4F2-C84C2773F5ED}"/>
          </ac:picMkLst>
        </pc:picChg>
        <pc:picChg chg="add mod modCrop">
          <ac:chgData name="Tomas" userId="dfbf5f61-5ea1-469c-b58e-7bd6c35e0c2d" providerId="ADAL" clId="{01A7604F-3E12-4E78-8F34-617C08C16192}" dt="2020-11-17T20:41:32.483" v="3351" actId="1037"/>
          <ac:picMkLst>
            <pc:docMk/>
            <pc:sldMk cId="494859449" sldId="287"/>
            <ac:picMk id="5" creationId="{A0DF8FED-B96E-4C80-B99B-1CCB2FF4A577}"/>
          </ac:picMkLst>
        </pc:picChg>
        <pc:cxnChg chg="add mod">
          <ac:chgData name="Tomas" userId="dfbf5f61-5ea1-469c-b58e-7bd6c35e0c2d" providerId="ADAL" clId="{01A7604F-3E12-4E78-8F34-617C08C16192}" dt="2020-11-17T20:42:38.647" v="3359" actId="693"/>
          <ac:cxnSpMkLst>
            <pc:docMk/>
            <pc:sldMk cId="494859449" sldId="287"/>
            <ac:cxnSpMk id="9" creationId="{E4DB39CF-D428-4536-B8EF-F1DD96C61E5E}"/>
          </ac:cxnSpMkLst>
        </pc:cxnChg>
        <pc:cxnChg chg="add mod">
          <ac:chgData name="Tomas" userId="dfbf5f61-5ea1-469c-b58e-7bd6c35e0c2d" providerId="ADAL" clId="{01A7604F-3E12-4E78-8F34-617C08C16192}" dt="2020-11-17T20:42:38.647" v="3359" actId="693"/>
          <ac:cxnSpMkLst>
            <pc:docMk/>
            <pc:sldMk cId="494859449" sldId="287"/>
            <ac:cxnSpMk id="12" creationId="{BDAB283E-C934-4954-8F02-9B4127314CCB}"/>
          </ac:cxnSpMkLst>
        </pc:cxnChg>
      </pc:sldChg>
      <pc:sldChg chg="del">
        <pc:chgData name="Tomas" userId="dfbf5f61-5ea1-469c-b58e-7bd6c35e0c2d" providerId="ADAL" clId="{01A7604F-3E12-4E78-8F34-617C08C16192}" dt="2020-11-17T13:22:49.422" v="243" actId="47"/>
        <pc:sldMkLst>
          <pc:docMk/>
          <pc:sldMk cId="3408494410" sldId="290"/>
        </pc:sldMkLst>
      </pc:sldChg>
      <pc:sldChg chg="del">
        <pc:chgData name="Tomas" userId="dfbf5f61-5ea1-469c-b58e-7bd6c35e0c2d" providerId="ADAL" clId="{01A7604F-3E12-4E78-8F34-617C08C16192}" dt="2020-11-17T13:24:43.270" v="245" actId="47"/>
        <pc:sldMkLst>
          <pc:docMk/>
          <pc:sldMk cId="3044085614" sldId="293"/>
        </pc:sldMkLst>
      </pc:sldChg>
      <pc:sldChg chg="del">
        <pc:chgData name="Tomas" userId="dfbf5f61-5ea1-469c-b58e-7bd6c35e0c2d" providerId="ADAL" clId="{01A7604F-3E12-4E78-8F34-617C08C16192}" dt="2020-11-17T13:22:52.634" v="244" actId="47"/>
        <pc:sldMkLst>
          <pc:docMk/>
          <pc:sldMk cId="3742982023" sldId="295"/>
        </pc:sldMkLst>
      </pc:sldChg>
      <pc:sldChg chg="addSp modSp mod modAnim">
        <pc:chgData name="Tomas" userId="dfbf5f61-5ea1-469c-b58e-7bd6c35e0c2d" providerId="ADAL" clId="{01A7604F-3E12-4E78-8F34-617C08C16192}" dt="2020-11-17T13:59:09.226" v="914"/>
        <pc:sldMkLst>
          <pc:docMk/>
          <pc:sldMk cId="1004698038" sldId="297"/>
        </pc:sldMkLst>
        <pc:spChg chg="mod">
          <ac:chgData name="Tomas" userId="dfbf5f61-5ea1-469c-b58e-7bd6c35e0c2d" providerId="ADAL" clId="{01A7604F-3E12-4E78-8F34-617C08C16192}" dt="2020-11-17T13:50:56.677" v="816" actId="948"/>
          <ac:spMkLst>
            <pc:docMk/>
            <pc:sldMk cId="1004698038" sldId="297"/>
            <ac:spMk id="3" creationId="{C3A8AE37-6334-4642-B52F-220C12EE356A}"/>
          </ac:spMkLst>
        </pc:spChg>
        <pc:spChg chg="mod">
          <ac:chgData name="Tomas" userId="dfbf5f61-5ea1-469c-b58e-7bd6c35e0c2d" providerId="ADAL" clId="{01A7604F-3E12-4E78-8F34-617C08C16192}" dt="2020-11-17T13:53:25.216" v="822" actId="1076"/>
          <ac:spMkLst>
            <pc:docMk/>
            <pc:sldMk cId="1004698038" sldId="297"/>
            <ac:spMk id="6" creationId="{3CDF8EA1-935A-4262-8A6D-A4AA4F00E73F}"/>
          </ac:spMkLst>
        </pc:spChg>
        <pc:spChg chg="add mod">
          <ac:chgData name="Tomas" userId="dfbf5f61-5ea1-469c-b58e-7bd6c35e0c2d" providerId="ADAL" clId="{01A7604F-3E12-4E78-8F34-617C08C16192}" dt="2020-11-17T13:54:14.023" v="905" actId="20577"/>
          <ac:spMkLst>
            <pc:docMk/>
            <pc:sldMk cId="1004698038" sldId="297"/>
            <ac:spMk id="7" creationId="{20CC2F60-F3A1-485C-9F71-72A7DC521C4A}"/>
          </ac:spMkLst>
        </pc:spChg>
        <pc:spChg chg="add mod">
          <ac:chgData name="Tomas" userId="dfbf5f61-5ea1-469c-b58e-7bd6c35e0c2d" providerId="ADAL" clId="{01A7604F-3E12-4E78-8F34-617C08C16192}" dt="2020-11-17T13:58:30.061" v="909" actId="208"/>
          <ac:spMkLst>
            <pc:docMk/>
            <pc:sldMk cId="1004698038" sldId="297"/>
            <ac:spMk id="8" creationId="{AF33C2AD-1763-4B65-A041-D7CE93D07B03}"/>
          </ac:spMkLst>
        </pc:spChg>
        <pc:spChg chg="add mod">
          <ac:chgData name="Tomas" userId="dfbf5f61-5ea1-469c-b58e-7bd6c35e0c2d" providerId="ADAL" clId="{01A7604F-3E12-4E78-8F34-617C08C16192}" dt="2020-11-17T13:58:51.150" v="913" actId="14100"/>
          <ac:spMkLst>
            <pc:docMk/>
            <pc:sldMk cId="1004698038" sldId="297"/>
            <ac:spMk id="9" creationId="{400481AC-A2B9-48BB-ADC2-A89339033C4D}"/>
          </ac:spMkLst>
        </pc:spChg>
        <pc:picChg chg="add mod">
          <ac:chgData name="Tomas" userId="dfbf5f61-5ea1-469c-b58e-7bd6c35e0c2d" providerId="ADAL" clId="{01A7604F-3E12-4E78-8F34-617C08C16192}" dt="2020-11-17T13:53:16.124" v="821" actId="208"/>
          <ac:picMkLst>
            <pc:docMk/>
            <pc:sldMk cId="1004698038" sldId="297"/>
            <ac:picMk id="4" creationId="{B3F376CA-7EBC-4DEB-8F30-EE3F48284072}"/>
          </ac:picMkLst>
        </pc:picChg>
        <pc:picChg chg="mod">
          <ac:chgData name="Tomas" userId="dfbf5f61-5ea1-469c-b58e-7bd6c35e0c2d" providerId="ADAL" clId="{01A7604F-3E12-4E78-8F34-617C08C16192}" dt="2020-11-17T13:53:25.216" v="822" actId="1076"/>
          <ac:picMkLst>
            <pc:docMk/>
            <pc:sldMk cId="1004698038" sldId="297"/>
            <ac:picMk id="5" creationId="{2E83B7EF-7E3F-40D5-B3FA-2CE3D1871B84}"/>
          </ac:picMkLst>
        </pc:picChg>
      </pc:sldChg>
      <pc:sldChg chg="del">
        <pc:chgData name="Tomas" userId="dfbf5f61-5ea1-469c-b58e-7bd6c35e0c2d" providerId="ADAL" clId="{01A7604F-3E12-4E78-8F34-617C08C16192}" dt="2020-11-17T16:27:21.311" v="2676" actId="47"/>
        <pc:sldMkLst>
          <pc:docMk/>
          <pc:sldMk cId="1717667807" sldId="298"/>
        </pc:sldMkLst>
      </pc:sldChg>
      <pc:sldChg chg="addSp delSp modSp mod">
        <pc:chgData name="Tomas" userId="dfbf5f61-5ea1-469c-b58e-7bd6c35e0c2d" providerId="ADAL" clId="{01A7604F-3E12-4E78-8F34-617C08C16192}" dt="2020-11-17T22:09:17.097" v="5193" actId="790"/>
        <pc:sldMkLst>
          <pc:docMk/>
          <pc:sldMk cId="0" sldId="299"/>
        </pc:sldMkLst>
        <pc:spChg chg="add del">
          <ac:chgData name="Tomas" userId="dfbf5f61-5ea1-469c-b58e-7bd6c35e0c2d" providerId="ADAL" clId="{01A7604F-3E12-4E78-8F34-617C08C16192}" dt="2020-11-17T16:39:41.288" v="2714" actId="478"/>
          <ac:spMkLst>
            <pc:docMk/>
            <pc:sldMk cId="0" sldId="299"/>
            <ac:spMk id="4" creationId="{48B52A69-09CF-4964-ACAD-B38D6730DDD5}"/>
          </ac:spMkLst>
        </pc:spChg>
        <pc:spChg chg="mod">
          <ac:chgData name="Tomas" userId="dfbf5f61-5ea1-469c-b58e-7bd6c35e0c2d" providerId="ADAL" clId="{01A7604F-3E12-4E78-8F34-617C08C16192}" dt="2020-11-17T22:08:13.350" v="5182" actId="947"/>
          <ac:spMkLst>
            <pc:docMk/>
            <pc:sldMk cId="0" sldId="299"/>
            <ac:spMk id="703" creationId="{00000000-0000-0000-0000-000000000000}"/>
          </ac:spMkLst>
        </pc:spChg>
        <pc:spChg chg="mod ord">
          <ac:chgData name="Tomas" userId="dfbf5f61-5ea1-469c-b58e-7bd6c35e0c2d" providerId="ADAL" clId="{01A7604F-3E12-4E78-8F34-617C08C16192}" dt="2020-11-17T22:09:17.097" v="5193" actId="790"/>
          <ac:spMkLst>
            <pc:docMk/>
            <pc:sldMk cId="0" sldId="299"/>
            <ac:spMk id="704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16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17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18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19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0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1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2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3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4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5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6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7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8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6:39:46.329" v="2715" actId="478"/>
          <ac:spMkLst>
            <pc:docMk/>
            <pc:sldMk cId="0" sldId="299"/>
            <ac:spMk id="729" creationId="{00000000-0000-0000-0000-000000000000}"/>
          </ac:spMkLst>
        </pc:spChg>
        <pc:grpChg chg="del">
          <ac:chgData name="Tomas" userId="dfbf5f61-5ea1-469c-b58e-7bd6c35e0c2d" providerId="ADAL" clId="{01A7604F-3E12-4E78-8F34-617C08C16192}" dt="2020-11-17T16:29:57.438" v="2697" actId="478"/>
          <ac:grpSpMkLst>
            <pc:docMk/>
            <pc:sldMk cId="0" sldId="299"/>
            <ac:grpSpMk id="714" creationId="{00000000-0000-0000-0000-000000000000}"/>
          </ac:grpSpMkLst>
        </pc:grpChg>
        <pc:picChg chg="add mod ord">
          <ac:chgData name="Tomas" userId="dfbf5f61-5ea1-469c-b58e-7bd6c35e0c2d" providerId="ADAL" clId="{01A7604F-3E12-4E78-8F34-617C08C16192}" dt="2020-11-17T21:14:53.437" v="3944" actId="1035"/>
          <ac:picMkLst>
            <pc:docMk/>
            <pc:sldMk cId="0" sldId="299"/>
            <ac:picMk id="2" creationId="{792468C2-159E-42BC-8FB7-588EBB108A70}"/>
          </ac:picMkLst>
        </pc:picChg>
        <pc:picChg chg="add mod">
          <ac:chgData name="Tomas" userId="dfbf5f61-5ea1-469c-b58e-7bd6c35e0c2d" providerId="ADAL" clId="{01A7604F-3E12-4E78-8F34-617C08C16192}" dt="2020-11-17T21:14:53.437" v="3944" actId="1035"/>
          <ac:picMkLst>
            <pc:docMk/>
            <pc:sldMk cId="0" sldId="299"/>
            <ac:picMk id="3" creationId="{AFF265DF-0D05-48DD-824D-0410DBF950B1}"/>
          </ac:picMkLst>
        </pc:picChg>
        <pc:picChg chg="del">
          <ac:chgData name="Tomas" userId="dfbf5f61-5ea1-469c-b58e-7bd6c35e0c2d" providerId="ADAL" clId="{01A7604F-3E12-4E78-8F34-617C08C16192}" dt="2020-11-17T16:39:30.487" v="2712" actId="478"/>
          <ac:picMkLst>
            <pc:docMk/>
            <pc:sldMk cId="0" sldId="299"/>
            <ac:picMk id="715" creationId="{00000000-0000-0000-0000-000000000000}"/>
          </ac:picMkLst>
        </pc:picChg>
      </pc:sldChg>
      <pc:sldChg chg="del">
        <pc:chgData name="Tomas" userId="dfbf5f61-5ea1-469c-b58e-7bd6c35e0c2d" providerId="ADAL" clId="{01A7604F-3E12-4E78-8F34-617C08C16192}" dt="2020-11-17T20:45:36.046" v="3386" actId="47"/>
        <pc:sldMkLst>
          <pc:docMk/>
          <pc:sldMk cId="0" sldId="300"/>
        </pc:sldMkLst>
      </pc:sldChg>
      <pc:sldChg chg="addSp modSp mod modAnim">
        <pc:chgData name="Tomas" userId="dfbf5f61-5ea1-469c-b58e-7bd6c35e0c2d" providerId="ADAL" clId="{01A7604F-3E12-4E78-8F34-617C08C16192}" dt="2020-11-17T15:08:57.709" v="1157" actId="20577"/>
        <pc:sldMkLst>
          <pc:docMk/>
          <pc:sldMk cId="0" sldId="301"/>
        </pc:sldMkLst>
        <pc:spChg chg="add mod">
          <ac:chgData name="Tomas" userId="dfbf5f61-5ea1-469c-b58e-7bd6c35e0c2d" providerId="ADAL" clId="{01A7604F-3E12-4E78-8F34-617C08C16192}" dt="2020-11-17T15:06:20.242" v="1112" actId="164"/>
          <ac:spMkLst>
            <pc:docMk/>
            <pc:sldMk cId="0" sldId="301"/>
            <ac:spMk id="2" creationId="{84342AB3-7CBE-4974-AA24-8A88EBD4F06C}"/>
          </ac:spMkLst>
        </pc:spChg>
        <pc:spChg chg="add mod">
          <ac:chgData name="Tomas" userId="dfbf5f61-5ea1-469c-b58e-7bd6c35e0c2d" providerId="ADAL" clId="{01A7604F-3E12-4E78-8F34-617C08C16192}" dt="2020-11-17T15:06:20.242" v="1112" actId="164"/>
          <ac:spMkLst>
            <pc:docMk/>
            <pc:sldMk cId="0" sldId="301"/>
            <ac:spMk id="9" creationId="{60889E79-3871-4570-A2D8-5576F04784DE}"/>
          </ac:spMkLst>
        </pc:spChg>
        <pc:spChg chg="add mod">
          <ac:chgData name="Tomas" userId="dfbf5f61-5ea1-469c-b58e-7bd6c35e0c2d" providerId="ADAL" clId="{01A7604F-3E12-4E78-8F34-617C08C16192}" dt="2020-11-17T15:08:57.709" v="1157" actId="20577"/>
          <ac:spMkLst>
            <pc:docMk/>
            <pc:sldMk cId="0" sldId="301"/>
            <ac:spMk id="10" creationId="{911A20B5-C338-452F-AE63-3769300FE2A8}"/>
          </ac:spMkLst>
        </pc:spChg>
        <pc:spChg chg="add mod">
          <ac:chgData name="Tomas" userId="dfbf5f61-5ea1-469c-b58e-7bd6c35e0c2d" providerId="ADAL" clId="{01A7604F-3E12-4E78-8F34-617C08C16192}" dt="2020-11-17T15:06:20.242" v="1112" actId="164"/>
          <ac:spMkLst>
            <pc:docMk/>
            <pc:sldMk cId="0" sldId="301"/>
            <ac:spMk id="11" creationId="{10DB8930-2542-4BB8-84B7-A06021B8B6BC}"/>
          </ac:spMkLst>
        </pc:spChg>
        <pc:grpChg chg="add mod">
          <ac:chgData name="Tomas" userId="dfbf5f61-5ea1-469c-b58e-7bd6c35e0c2d" providerId="ADAL" clId="{01A7604F-3E12-4E78-8F34-617C08C16192}" dt="2020-11-17T15:06:20.242" v="1112" actId="164"/>
          <ac:grpSpMkLst>
            <pc:docMk/>
            <pc:sldMk cId="0" sldId="301"/>
            <ac:grpSpMk id="3" creationId="{7CFBD14C-0DB5-4B40-8FA5-EED58266D0E0}"/>
          </ac:grpSpMkLst>
        </pc:grpChg>
      </pc:sldChg>
      <pc:sldChg chg="del">
        <pc:chgData name="Tomas" userId="dfbf5f61-5ea1-469c-b58e-7bd6c35e0c2d" providerId="ADAL" clId="{01A7604F-3E12-4E78-8F34-617C08C16192}" dt="2020-11-17T16:29:00.218" v="2681" actId="47"/>
        <pc:sldMkLst>
          <pc:docMk/>
          <pc:sldMk cId="190247105" sldId="302"/>
        </pc:sldMkLst>
      </pc:sldChg>
      <pc:sldChg chg="del">
        <pc:chgData name="Tomas" userId="dfbf5f61-5ea1-469c-b58e-7bd6c35e0c2d" providerId="ADAL" clId="{01A7604F-3E12-4E78-8F34-617C08C16192}" dt="2020-11-17T13:44:23.936" v="652" actId="47"/>
        <pc:sldMkLst>
          <pc:docMk/>
          <pc:sldMk cId="4257940927" sldId="303"/>
        </pc:sldMkLst>
      </pc:sldChg>
      <pc:sldChg chg="delSp modSp new mod">
        <pc:chgData name="Tomas" userId="dfbf5f61-5ea1-469c-b58e-7bd6c35e0c2d" providerId="ADAL" clId="{01A7604F-3E12-4E78-8F34-617C08C16192}" dt="2020-11-17T22:09:56.227" v="5198" actId="404"/>
        <pc:sldMkLst>
          <pc:docMk/>
          <pc:sldMk cId="3457507679" sldId="304"/>
        </pc:sldMkLst>
        <pc:spChg chg="del mod">
          <ac:chgData name="Tomas" userId="dfbf5f61-5ea1-469c-b58e-7bd6c35e0c2d" providerId="ADAL" clId="{01A7604F-3E12-4E78-8F34-617C08C16192}" dt="2020-11-17T13:28:29.965" v="317" actId="478"/>
          <ac:spMkLst>
            <pc:docMk/>
            <pc:sldMk cId="3457507679" sldId="304"/>
            <ac:spMk id="2" creationId="{139FD3F5-A4E4-4024-9721-92056310F355}"/>
          </ac:spMkLst>
        </pc:spChg>
        <pc:spChg chg="mod">
          <ac:chgData name="Tomas" userId="dfbf5f61-5ea1-469c-b58e-7bd6c35e0c2d" providerId="ADAL" clId="{01A7604F-3E12-4E78-8F34-617C08C16192}" dt="2020-11-17T22:09:56.227" v="5198" actId="404"/>
          <ac:spMkLst>
            <pc:docMk/>
            <pc:sldMk cId="3457507679" sldId="304"/>
            <ac:spMk id="3" creationId="{F94FC0E7-517C-4121-8B03-9AF0BDEE2314}"/>
          </ac:spMkLst>
        </pc:spChg>
      </pc:sldChg>
      <pc:sldChg chg="new del">
        <pc:chgData name="Tomas" userId="dfbf5f61-5ea1-469c-b58e-7bd6c35e0c2d" providerId="ADAL" clId="{01A7604F-3E12-4E78-8F34-617C08C16192}" dt="2020-11-17T13:25:35.174" v="247" actId="47"/>
        <pc:sldMkLst>
          <pc:docMk/>
          <pc:sldMk cId="4030881404" sldId="304"/>
        </pc:sldMkLst>
      </pc:sldChg>
      <pc:sldChg chg="modSp new mod">
        <pc:chgData name="Tomas" userId="dfbf5f61-5ea1-469c-b58e-7bd6c35e0c2d" providerId="ADAL" clId="{01A7604F-3E12-4E78-8F34-617C08C16192}" dt="2020-11-17T21:42:46.065" v="4809" actId="20577"/>
        <pc:sldMkLst>
          <pc:docMk/>
          <pc:sldMk cId="1067760500" sldId="305"/>
        </pc:sldMkLst>
        <pc:spChg chg="mod">
          <ac:chgData name="Tomas" userId="dfbf5f61-5ea1-469c-b58e-7bd6c35e0c2d" providerId="ADAL" clId="{01A7604F-3E12-4E78-8F34-617C08C16192}" dt="2020-11-17T21:42:46.065" v="4809" actId="20577"/>
          <ac:spMkLst>
            <pc:docMk/>
            <pc:sldMk cId="1067760500" sldId="305"/>
            <ac:spMk id="2" creationId="{C6DF5357-37D2-4DE6-9101-C201357F41C3}"/>
          </ac:spMkLst>
        </pc:spChg>
        <pc:spChg chg="mod">
          <ac:chgData name="Tomas" userId="dfbf5f61-5ea1-469c-b58e-7bd6c35e0c2d" providerId="ADAL" clId="{01A7604F-3E12-4E78-8F34-617C08C16192}" dt="2020-11-17T13:59:46.803" v="958" actId="5793"/>
          <ac:spMkLst>
            <pc:docMk/>
            <pc:sldMk cId="1067760500" sldId="305"/>
            <ac:spMk id="3" creationId="{8B40804A-EA4E-49E8-A2A6-9EE6C2D59430}"/>
          </ac:spMkLst>
        </pc:spChg>
      </pc:sldChg>
      <pc:sldChg chg="modSp new del mod">
        <pc:chgData name="Tomas" userId="dfbf5f61-5ea1-469c-b58e-7bd6c35e0c2d" providerId="ADAL" clId="{01A7604F-3E12-4E78-8F34-617C08C16192}" dt="2020-11-17T13:30:23.371" v="336" actId="47"/>
        <pc:sldMkLst>
          <pc:docMk/>
          <pc:sldMk cId="1400406002" sldId="305"/>
        </pc:sldMkLst>
        <pc:spChg chg="mod">
          <ac:chgData name="Tomas" userId="dfbf5f61-5ea1-469c-b58e-7bd6c35e0c2d" providerId="ADAL" clId="{01A7604F-3E12-4E78-8F34-617C08C16192}" dt="2020-11-17T13:29:51.525" v="335" actId="20577"/>
          <ac:spMkLst>
            <pc:docMk/>
            <pc:sldMk cId="1400406002" sldId="305"/>
            <ac:spMk id="2" creationId="{026D3A08-79D8-4DCC-8B82-83F83066C1E4}"/>
          </ac:spMkLst>
        </pc:spChg>
      </pc:sldChg>
      <pc:sldChg chg="addSp delSp modSp add mod modAnim">
        <pc:chgData name="Tomas" userId="dfbf5f61-5ea1-469c-b58e-7bd6c35e0c2d" providerId="ADAL" clId="{01A7604F-3E12-4E78-8F34-617C08C16192}" dt="2020-11-17T16:25:45.330" v="2674" actId="208"/>
        <pc:sldMkLst>
          <pc:docMk/>
          <pc:sldMk cId="2306897945" sldId="306"/>
        </pc:sldMkLst>
        <pc:spChg chg="add mo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2" creationId="{9246274D-5281-438A-B6AF-AE4002C603A4}"/>
          </ac:spMkLst>
        </pc:spChg>
        <pc:spChg chg="add mo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31" creationId="{F469183B-AFC3-42EB-8E99-C2313A2A64EF}"/>
          </ac:spMkLst>
        </pc:spChg>
        <pc:spChg chg="add mod or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33" creationId="{3B347162-CDCF-4A59-AF8C-2FB9BA0A172A}"/>
          </ac:spMkLst>
        </pc:spChg>
        <pc:spChg chg="add mod or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34" creationId="{038F007F-3683-4E7B-8C7D-3FA826A16594}"/>
          </ac:spMkLst>
        </pc:spChg>
        <pc:spChg chg="add mod or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35" creationId="{2D07F11C-3673-43A8-9473-E210D12DA626}"/>
          </ac:spMkLst>
        </pc:spChg>
        <pc:spChg chg="add mod or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36" creationId="{33303958-E476-4F99-89BF-2CFAA30CC6AE}"/>
          </ac:spMkLst>
        </pc:spChg>
        <pc:spChg chg="add mod or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37" creationId="{7A45B1AB-39F0-4303-9B52-4333A0D63AB4}"/>
          </ac:spMkLst>
        </pc:spChg>
        <pc:spChg chg="add mod">
          <ac:chgData name="Tomas" userId="dfbf5f61-5ea1-469c-b58e-7bd6c35e0c2d" providerId="ADAL" clId="{01A7604F-3E12-4E78-8F34-617C08C16192}" dt="2020-11-17T16:25:45.330" v="2674" actId="208"/>
          <ac:spMkLst>
            <pc:docMk/>
            <pc:sldMk cId="2306897945" sldId="306"/>
            <ac:spMk id="38" creationId="{E6C6B37B-44C7-4F17-901A-A5F2EA680934}"/>
          </ac:spMkLst>
        </pc:spChg>
        <pc:spChg chg="add mod">
          <ac:chgData name="Tomas" userId="dfbf5f61-5ea1-469c-b58e-7bd6c35e0c2d" providerId="ADAL" clId="{01A7604F-3E12-4E78-8F34-617C08C16192}" dt="2020-11-17T16:25:45.330" v="2674" actId="208"/>
          <ac:spMkLst>
            <pc:docMk/>
            <pc:sldMk cId="2306897945" sldId="306"/>
            <ac:spMk id="39" creationId="{682AF2B8-70CC-49A8-AAEC-BFF766E5CEEC}"/>
          </ac:spMkLst>
        </pc:spChg>
        <pc:spChg chg="add mod">
          <ac:chgData name="Tomas" userId="dfbf5f61-5ea1-469c-b58e-7bd6c35e0c2d" providerId="ADAL" clId="{01A7604F-3E12-4E78-8F34-617C08C16192}" dt="2020-11-17T16:25:45.330" v="2674" actId="208"/>
          <ac:spMkLst>
            <pc:docMk/>
            <pc:sldMk cId="2306897945" sldId="306"/>
            <ac:spMk id="40" creationId="{916A352D-C6A4-48A4-8E4C-1E10B4715732}"/>
          </ac:spMkLst>
        </pc:spChg>
        <pc:spChg chg="add mod">
          <ac:chgData name="Tomas" userId="dfbf5f61-5ea1-469c-b58e-7bd6c35e0c2d" providerId="ADAL" clId="{01A7604F-3E12-4E78-8F34-617C08C16192}" dt="2020-11-17T16:25:45.330" v="2674" actId="208"/>
          <ac:spMkLst>
            <pc:docMk/>
            <pc:sldMk cId="2306897945" sldId="306"/>
            <ac:spMk id="41" creationId="{A1B70FB2-6BDE-4927-870D-B7270D415DA9}"/>
          </ac:spMkLst>
        </pc:spChg>
        <pc:spChg chg="add mod">
          <ac:chgData name="Tomas" userId="dfbf5f61-5ea1-469c-b58e-7bd6c35e0c2d" providerId="ADAL" clId="{01A7604F-3E12-4E78-8F34-617C08C16192}" dt="2020-11-17T16:25:45.330" v="2674" actId="208"/>
          <ac:spMkLst>
            <pc:docMk/>
            <pc:sldMk cId="2306897945" sldId="306"/>
            <ac:spMk id="42" creationId="{CB1E56A6-B985-4C64-8F26-C364920D6585}"/>
          </ac:spMkLst>
        </pc:spChg>
        <pc:spChg chg="add mod">
          <ac:chgData name="Tomas" userId="dfbf5f61-5ea1-469c-b58e-7bd6c35e0c2d" providerId="ADAL" clId="{01A7604F-3E12-4E78-8F34-617C08C16192}" dt="2020-11-17T16:23:43.453" v="2670" actId="164"/>
          <ac:spMkLst>
            <pc:docMk/>
            <pc:sldMk cId="2306897945" sldId="306"/>
            <ac:spMk id="43" creationId="{1982FC4B-D72D-49AE-89BF-4EBC702AAAED}"/>
          </ac:spMkLst>
        </pc:spChg>
        <pc:spChg chg="add mod">
          <ac:chgData name="Tomas" userId="dfbf5f61-5ea1-469c-b58e-7bd6c35e0c2d" providerId="ADAL" clId="{01A7604F-3E12-4E78-8F34-617C08C16192}" dt="2020-11-17T16:23:43.453" v="2670" actId="164"/>
          <ac:spMkLst>
            <pc:docMk/>
            <pc:sldMk cId="2306897945" sldId="306"/>
            <ac:spMk id="44" creationId="{41F4CC10-08A4-4C44-8D79-8C6ADFBDF00D}"/>
          </ac:spMkLst>
        </pc:spChg>
        <pc:spChg chg="add mod">
          <ac:chgData name="Tomas" userId="dfbf5f61-5ea1-469c-b58e-7bd6c35e0c2d" providerId="ADAL" clId="{01A7604F-3E12-4E78-8F34-617C08C16192}" dt="2020-11-17T16:23:43.453" v="2670" actId="164"/>
          <ac:spMkLst>
            <pc:docMk/>
            <pc:sldMk cId="2306897945" sldId="306"/>
            <ac:spMk id="45" creationId="{E1C88516-8237-43AE-B3F2-5587D3CC8CC1}"/>
          </ac:spMkLst>
        </pc:spChg>
        <pc:spChg chg="add mod">
          <ac:chgData name="Tomas" userId="dfbf5f61-5ea1-469c-b58e-7bd6c35e0c2d" providerId="ADAL" clId="{01A7604F-3E12-4E78-8F34-617C08C16192}" dt="2020-11-17T16:23:43.453" v="2670" actId="164"/>
          <ac:spMkLst>
            <pc:docMk/>
            <pc:sldMk cId="2306897945" sldId="306"/>
            <ac:spMk id="46" creationId="{664D32E2-3D75-4D5B-8D62-5DB09222F242}"/>
          </ac:spMkLst>
        </pc:spChg>
        <pc:spChg chg="del mod">
          <ac:chgData name="Tomas" userId="dfbf5f61-5ea1-469c-b58e-7bd6c35e0c2d" providerId="ADAL" clId="{01A7604F-3E12-4E78-8F34-617C08C16192}" dt="2020-11-17T16:09:07.994" v="2291" actId="478"/>
          <ac:spMkLst>
            <pc:docMk/>
            <pc:sldMk cId="2306897945" sldId="306"/>
            <ac:spMk id="164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165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05:38.714" v="1994" actId="20577"/>
          <ac:spMkLst>
            <pc:docMk/>
            <pc:sldMk cId="2306897945" sldId="306"/>
            <ac:spMk id="166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21:41.018" v="2654" actId="948"/>
          <ac:spMkLst>
            <pc:docMk/>
            <pc:sldMk cId="2306897945" sldId="306"/>
            <ac:spMk id="167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169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0:32.907" v="2299" actId="478"/>
          <ac:spMkLst>
            <pc:docMk/>
            <pc:sldMk cId="2306897945" sldId="306"/>
            <ac:spMk id="170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0:34.559" v="2300" actId="478"/>
          <ac:spMkLst>
            <pc:docMk/>
            <pc:sldMk cId="2306897945" sldId="306"/>
            <ac:spMk id="171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172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0:35.662" v="2301" actId="478"/>
          <ac:spMkLst>
            <pc:docMk/>
            <pc:sldMk cId="2306897945" sldId="306"/>
            <ac:spMk id="173" creationId="{00000000-0000-0000-0000-000000000000}"/>
          </ac:spMkLst>
        </pc:spChg>
        <pc:spChg chg="mod ord">
          <ac:chgData name="Tomas" userId="dfbf5f61-5ea1-469c-b58e-7bd6c35e0c2d" providerId="ADAL" clId="{01A7604F-3E12-4E78-8F34-617C08C16192}" dt="2020-11-17T16:24:12.917" v="2671" actId="164"/>
          <ac:spMkLst>
            <pc:docMk/>
            <pc:sldMk cId="2306897945" sldId="306"/>
            <ac:spMk id="174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25:45.330" v="2674" actId="208"/>
          <ac:spMkLst>
            <pc:docMk/>
            <pc:sldMk cId="2306897945" sldId="306"/>
            <ac:spMk id="175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6:14.120" v="2445" actId="478"/>
          <ac:spMkLst>
            <pc:docMk/>
            <pc:sldMk cId="2306897945" sldId="306"/>
            <ac:spMk id="176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6:14.120" v="2445" actId="478"/>
          <ac:spMkLst>
            <pc:docMk/>
            <pc:sldMk cId="2306897945" sldId="306"/>
            <ac:spMk id="177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6:14.120" v="2445" actId="478"/>
          <ac:spMkLst>
            <pc:docMk/>
            <pc:sldMk cId="2306897945" sldId="306"/>
            <ac:spMk id="178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6:14.120" v="2445" actId="478"/>
          <ac:spMkLst>
            <pc:docMk/>
            <pc:sldMk cId="2306897945" sldId="306"/>
            <ac:spMk id="179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8:55.202" v="2288" actId="478"/>
          <ac:spMkLst>
            <pc:docMk/>
            <pc:sldMk cId="2306897945" sldId="306"/>
            <ac:spMk id="180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9:12.351" v="2292" actId="478"/>
          <ac:spMkLst>
            <pc:docMk/>
            <pc:sldMk cId="2306897945" sldId="306"/>
            <ac:spMk id="181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8:49.767" v="2286" actId="478"/>
          <ac:spMkLst>
            <pc:docMk/>
            <pc:sldMk cId="2306897945" sldId="306"/>
            <ac:spMk id="182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6:16.494" v="2446" actId="478"/>
          <ac:spMkLst>
            <pc:docMk/>
            <pc:sldMk cId="2306897945" sldId="306"/>
            <ac:spMk id="183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6:23:43.453" v="2670" actId="164"/>
          <ac:spMkLst>
            <pc:docMk/>
            <pc:sldMk cId="2306897945" sldId="306"/>
            <ac:spMk id="184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9:19.178" v="2294" actId="478"/>
          <ac:spMkLst>
            <pc:docMk/>
            <pc:sldMk cId="2306897945" sldId="306"/>
            <ac:spMk id="185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8:51.714" v="2287" actId="478"/>
          <ac:spMkLst>
            <pc:docMk/>
            <pc:sldMk cId="2306897945" sldId="306"/>
            <ac:spMk id="186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16:16.494" v="2446" actId="478"/>
          <ac:spMkLst>
            <pc:docMk/>
            <pc:sldMk cId="2306897945" sldId="306"/>
            <ac:spMk id="187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9:05.911" v="2290" actId="478"/>
          <ac:spMkLst>
            <pc:docMk/>
            <pc:sldMk cId="2306897945" sldId="306"/>
            <ac:spMk id="188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9:14.769" v="2293" actId="478"/>
          <ac:spMkLst>
            <pc:docMk/>
            <pc:sldMk cId="2306897945" sldId="306"/>
            <ac:spMk id="189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7:56.515" v="2285" actId="478"/>
          <ac:spMkLst>
            <pc:docMk/>
            <pc:sldMk cId="2306897945" sldId="306"/>
            <ac:spMk id="190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7:56.515" v="2285" actId="478"/>
          <ac:spMkLst>
            <pc:docMk/>
            <pc:sldMk cId="2306897945" sldId="306"/>
            <ac:spMk id="191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7:56.515" v="2285" actId="478"/>
          <ac:spMkLst>
            <pc:docMk/>
            <pc:sldMk cId="2306897945" sldId="306"/>
            <ac:spMk id="192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6:07:56.515" v="2285" actId="478"/>
          <ac:spMkLst>
            <pc:docMk/>
            <pc:sldMk cId="2306897945" sldId="306"/>
            <ac:spMk id="193" creationId="{00000000-0000-0000-0000-000000000000}"/>
          </ac:spMkLst>
        </pc:spChg>
        <pc:grpChg chg="add mod">
          <ac:chgData name="Tomas" userId="dfbf5f61-5ea1-469c-b58e-7bd6c35e0c2d" providerId="ADAL" clId="{01A7604F-3E12-4E78-8F34-617C08C16192}" dt="2020-11-17T16:23:24.885" v="2669" actId="164"/>
          <ac:grpSpMkLst>
            <pc:docMk/>
            <pc:sldMk cId="2306897945" sldId="306"/>
            <ac:grpSpMk id="3" creationId="{EC00E421-E1A6-41C6-B508-21759E5D05CB}"/>
          </ac:grpSpMkLst>
        </pc:grpChg>
        <pc:grpChg chg="add mod">
          <ac:chgData name="Tomas" userId="dfbf5f61-5ea1-469c-b58e-7bd6c35e0c2d" providerId="ADAL" clId="{01A7604F-3E12-4E78-8F34-617C08C16192}" dt="2020-11-17T16:23:43.453" v="2670" actId="164"/>
          <ac:grpSpMkLst>
            <pc:docMk/>
            <pc:sldMk cId="2306897945" sldId="306"/>
            <ac:grpSpMk id="4" creationId="{C39364ED-1071-4AFD-980F-4D818EB28DAE}"/>
          </ac:grpSpMkLst>
        </pc:grpChg>
        <pc:grpChg chg="add mod">
          <ac:chgData name="Tomas" userId="dfbf5f61-5ea1-469c-b58e-7bd6c35e0c2d" providerId="ADAL" clId="{01A7604F-3E12-4E78-8F34-617C08C16192}" dt="2020-11-17T16:24:12.917" v="2671" actId="164"/>
          <ac:grpSpMkLst>
            <pc:docMk/>
            <pc:sldMk cId="2306897945" sldId="306"/>
            <ac:grpSpMk id="5" creationId="{0A6117AB-E1B1-4CD1-8464-CB43CB110611}"/>
          </ac:grpSpMkLst>
        </pc:grpChg>
      </pc:sldChg>
      <pc:sldChg chg="addSp delSp modSp add mod">
        <pc:chgData name="Tomas" userId="dfbf5f61-5ea1-469c-b58e-7bd6c35e0c2d" providerId="ADAL" clId="{01A7604F-3E12-4E78-8F34-617C08C16192}" dt="2020-11-17T15:48:02.262" v="1666" actId="1035"/>
        <pc:sldMkLst>
          <pc:docMk/>
          <pc:sldMk cId="2207652644" sldId="307"/>
        </pc:sldMkLst>
        <pc:spChg chg="add mod">
          <ac:chgData name="Tomas" userId="dfbf5f61-5ea1-469c-b58e-7bd6c35e0c2d" providerId="ADAL" clId="{01A7604F-3E12-4E78-8F34-617C08C16192}" dt="2020-11-17T15:43:20.894" v="1525" actId="164"/>
          <ac:spMkLst>
            <pc:docMk/>
            <pc:sldMk cId="2207652644" sldId="307"/>
            <ac:spMk id="15" creationId="{28041F24-4D48-47C1-9D92-A59E67DAAFC7}"/>
          </ac:spMkLst>
        </pc:spChg>
        <pc:spChg chg="add del mod">
          <ac:chgData name="Tomas" userId="dfbf5f61-5ea1-469c-b58e-7bd6c35e0c2d" providerId="ADAL" clId="{01A7604F-3E12-4E78-8F34-617C08C16192}" dt="2020-11-17T15:42:58.249" v="1521" actId="478"/>
          <ac:spMkLst>
            <pc:docMk/>
            <pc:sldMk cId="2207652644" sldId="307"/>
            <ac:spMk id="16" creationId="{3ADDE0E7-A200-4CA0-A212-08BE63825696}"/>
          </ac:spMkLst>
        </pc:spChg>
        <pc:spChg chg="add mod">
          <ac:chgData name="Tomas" userId="dfbf5f61-5ea1-469c-b58e-7bd6c35e0c2d" providerId="ADAL" clId="{01A7604F-3E12-4E78-8F34-617C08C16192}" dt="2020-11-17T15:43:20.894" v="1525" actId="164"/>
          <ac:spMkLst>
            <pc:docMk/>
            <pc:sldMk cId="2207652644" sldId="307"/>
            <ac:spMk id="17" creationId="{4BC7C611-D677-4DCE-AF2E-9B0FE4E04642}"/>
          </ac:spMkLst>
        </pc:spChg>
        <pc:spChg chg="add mod">
          <ac:chgData name="Tomas" userId="dfbf5f61-5ea1-469c-b58e-7bd6c35e0c2d" providerId="ADAL" clId="{01A7604F-3E12-4E78-8F34-617C08C16192}" dt="2020-11-17T15:43:20.894" v="1525" actId="164"/>
          <ac:spMkLst>
            <pc:docMk/>
            <pc:sldMk cId="2207652644" sldId="307"/>
            <ac:spMk id="18" creationId="{F4EE88A5-DD8A-4E0D-890B-3E24E7E2147F}"/>
          </ac:spMkLst>
        </pc:spChg>
        <pc:spChg chg="add mod">
          <ac:chgData name="Tomas" userId="dfbf5f61-5ea1-469c-b58e-7bd6c35e0c2d" providerId="ADAL" clId="{01A7604F-3E12-4E78-8F34-617C08C16192}" dt="2020-11-17T15:47:32.409" v="1603" actId="1036"/>
          <ac:spMkLst>
            <pc:docMk/>
            <pc:sldMk cId="2207652644" sldId="307"/>
            <ac:spMk id="19" creationId="{1340401E-62BE-4D5C-B4F4-CAF77CC125DA}"/>
          </ac:spMkLst>
        </pc:spChg>
        <pc:spChg chg="add mod">
          <ac:chgData name="Tomas" userId="dfbf5f61-5ea1-469c-b58e-7bd6c35e0c2d" providerId="ADAL" clId="{01A7604F-3E12-4E78-8F34-617C08C16192}" dt="2020-11-17T15:47:39.023" v="1617" actId="1038"/>
          <ac:spMkLst>
            <pc:docMk/>
            <pc:sldMk cId="2207652644" sldId="307"/>
            <ac:spMk id="20" creationId="{7F8E5669-504A-4BB8-AEB6-73911A3D0494}"/>
          </ac:spMkLst>
        </pc:spChg>
        <pc:spChg chg="add mod">
          <ac:chgData name="Tomas" userId="dfbf5f61-5ea1-469c-b58e-7bd6c35e0c2d" providerId="ADAL" clId="{01A7604F-3E12-4E78-8F34-617C08C16192}" dt="2020-11-17T15:45:51.734" v="1569" actId="164"/>
          <ac:spMkLst>
            <pc:docMk/>
            <pc:sldMk cId="2207652644" sldId="307"/>
            <ac:spMk id="21" creationId="{1FED6966-3B94-4764-8779-4D717D963E0F}"/>
          </ac:spMkLst>
        </pc:spChg>
        <pc:spChg chg="add mod">
          <ac:chgData name="Tomas" userId="dfbf5f61-5ea1-469c-b58e-7bd6c35e0c2d" providerId="ADAL" clId="{01A7604F-3E12-4E78-8F34-617C08C16192}" dt="2020-11-17T15:45:51.734" v="1569" actId="164"/>
          <ac:spMkLst>
            <pc:docMk/>
            <pc:sldMk cId="2207652644" sldId="307"/>
            <ac:spMk id="22" creationId="{1A35D2F4-03FD-40E4-8042-14D510F7B82C}"/>
          </ac:spMkLst>
        </pc:spChg>
        <pc:spChg chg="add mod">
          <ac:chgData name="Tomas" userId="dfbf5f61-5ea1-469c-b58e-7bd6c35e0c2d" providerId="ADAL" clId="{01A7604F-3E12-4E78-8F34-617C08C16192}" dt="2020-11-17T15:45:51.734" v="1569" actId="164"/>
          <ac:spMkLst>
            <pc:docMk/>
            <pc:sldMk cId="2207652644" sldId="307"/>
            <ac:spMk id="23" creationId="{659EC0ED-55EE-428F-BD8B-76E61E45039C}"/>
          </ac:spMkLst>
        </pc:spChg>
        <pc:spChg chg="add mod">
          <ac:chgData name="Tomas" userId="dfbf5f61-5ea1-469c-b58e-7bd6c35e0c2d" providerId="ADAL" clId="{01A7604F-3E12-4E78-8F34-617C08C16192}" dt="2020-11-17T15:45:51.734" v="1569" actId="164"/>
          <ac:spMkLst>
            <pc:docMk/>
            <pc:sldMk cId="2207652644" sldId="307"/>
            <ac:spMk id="24" creationId="{3437D11E-9F2D-41D0-9215-DC6202E00A56}"/>
          </ac:spMkLst>
        </pc:spChg>
        <pc:spChg chg="add mod">
          <ac:chgData name="Tomas" userId="dfbf5f61-5ea1-469c-b58e-7bd6c35e0c2d" providerId="ADAL" clId="{01A7604F-3E12-4E78-8F34-617C08C16192}" dt="2020-11-17T15:45:51.734" v="1569" actId="164"/>
          <ac:spMkLst>
            <pc:docMk/>
            <pc:sldMk cId="2207652644" sldId="307"/>
            <ac:spMk id="25" creationId="{446DF4BF-B64B-4FE1-9C20-328C654A20FA}"/>
          </ac:spMkLst>
        </pc:spChg>
        <pc:spChg chg="add mod">
          <ac:chgData name="Tomas" userId="dfbf5f61-5ea1-469c-b58e-7bd6c35e0c2d" providerId="ADAL" clId="{01A7604F-3E12-4E78-8F34-617C08C16192}" dt="2020-11-17T15:45:51.734" v="1569" actId="164"/>
          <ac:spMkLst>
            <pc:docMk/>
            <pc:sldMk cId="2207652644" sldId="307"/>
            <ac:spMk id="26" creationId="{201F41E9-17C8-4059-99DB-5C81918F0951}"/>
          </ac:spMkLst>
        </pc:spChg>
        <pc:spChg chg="add mod">
          <ac:chgData name="Tomas" userId="dfbf5f61-5ea1-469c-b58e-7bd6c35e0c2d" providerId="ADAL" clId="{01A7604F-3E12-4E78-8F34-617C08C16192}" dt="2020-11-17T15:47:23.188" v="1595" actId="1036"/>
          <ac:spMkLst>
            <pc:docMk/>
            <pc:sldMk cId="2207652644" sldId="307"/>
            <ac:spMk id="27" creationId="{78A3B4C6-DE14-40FA-9CB9-6B2B7D9951EC}"/>
          </ac:spMkLst>
        </pc:spChg>
        <pc:spChg chg="add del mod">
          <ac:chgData name="Tomas" userId="dfbf5f61-5ea1-469c-b58e-7bd6c35e0c2d" providerId="ADAL" clId="{01A7604F-3E12-4E78-8F34-617C08C16192}" dt="2020-11-17T15:45:31.596" v="1568" actId="478"/>
          <ac:spMkLst>
            <pc:docMk/>
            <pc:sldMk cId="2207652644" sldId="307"/>
            <ac:spMk id="28" creationId="{493F1CCE-C253-4D6A-AC5F-770E80F583E3}"/>
          </ac:spMkLst>
        </pc:spChg>
        <pc:spChg chg="add mod">
          <ac:chgData name="Tomas" userId="dfbf5f61-5ea1-469c-b58e-7bd6c35e0c2d" providerId="ADAL" clId="{01A7604F-3E12-4E78-8F34-617C08C16192}" dt="2020-11-17T15:47:28.483" v="1599" actId="1038"/>
          <ac:spMkLst>
            <pc:docMk/>
            <pc:sldMk cId="2207652644" sldId="307"/>
            <ac:spMk id="30" creationId="{B12B735C-F511-4BBD-8326-F7DF0C14EE81}"/>
          </ac:spMkLst>
        </pc:spChg>
        <pc:spChg chg="mod">
          <ac:chgData name="Tomas" userId="dfbf5f61-5ea1-469c-b58e-7bd6c35e0c2d" providerId="ADAL" clId="{01A7604F-3E12-4E78-8F34-617C08C16192}" dt="2020-11-17T15:43:20.894" v="1525" actId="164"/>
          <ac:spMkLst>
            <pc:docMk/>
            <pc:sldMk cId="2207652644" sldId="307"/>
            <ac:spMk id="31" creationId="{7611B3BA-581D-4DA4-9ED1-698E35033808}"/>
          </ac:spMkLst>
        </pc:spChg>
        <pc:spChg chg="del mod">
          <ac:chgData name="Tomas" userId="dfbf5f61-5ea1-469c-b58e-7bd6c35e0c2d" providerId="ADAL" clId="{01A7604F-3E12-4E78-8F34-617C08C16192}" dt="2020-11-17T15:37:26.756" v="1468" actId="478"/>
          <ac:spMkLst>
            <pc:docMk/>
            <pc:sldMk cId="2207652644" sldId="307"/>
            <ac:spMk id="32" creationId="{A2651BC0-A92F-4F08-85F8-CB21C8E07A9E}"/>
          </ac:spMkLst>
        </pc:spChg>
        <pc:spChg chg="mod">
          <ac:chgData name="Tomas" userId="dfbf5f61-5ea1-469c-b58e-7bd6c35e0c2d" providerId="ADAL" clId="{01A7604F-3E12-4E78-8F34-617C08C16192}" dt="2020-11-17T15:34:27.369" v="1311" actId="20577"/>
          <ac:spMkLst>
            <pc:docMk/>
            <pc:sldMk cId="2207652644" sldId="307"/>
            <ac:spMk id="166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46:24.562" v="1576" actId="948"/>
          <ac:spMkLst>
            <pc:docMk/>
            <pc:sldMk cId="2207652644" sldId="307"/>
            <ac:spMk id="167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43:20.894" v="1525" actId="164"/>
          <ac:spMkLst>
            <pc:docMk/>
            <pc:sldMk cId="2207652644" sldId="307"/>
            <ac:spMk id="174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5:43:00.843" v="1522" actId="478"/>
          <ac:spMkLst>
            <pc:docMk/>
            <pc:sldMk cId="2207652644" sldId="307"/>
            <ac:spMk id="183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5:43:00.843" v="1522" actId="478"/>
          <ac:spMkLst>
            <pc:docMk/>
            <pc:sldMk cId="2207652644" sldId="307"/>
            <ac:spMk id="184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5:43:00.843" v="1522" actId="478"/>
          <ac:spMkLst>
            <pc:docMk/>
            <pc:sldMk cId="2207652644" sldId="307"/>
            <ac:spMk id="187" creationId="{00000000-0000-0000-0000-000000000000}"/>
          </ac:spMkLst>
        </pc:spChg>
        <pc:spChg chg="del mod">
          <ac:chgData name="Tomas" userId="dfbf5f61-5ea1-469c-b58e-7bd6c35e0c2d" providerId="ADAL" clId="{01A7604F-3E12-4E78-8F34-617C08C16192}" dt="2020-11-17T15:43:00.843" v="1522" actId="478"/>
          <ac:spMkLst>
            <pc:docMk/>
            <pc:sldMk cId="2207652644" sldId="307"/>
            <ac:spMk id="188" creationId="{00000000-0000-0000-0000-000000000000}"/>
          </ac:spMkLst>
        </pc:spChg>
        <pc:spChg chg="mod ord">
          <ac:chgData name="Tomas" userId="dfbf5f61-5ea1-469c-b58e-7bd6c35e0c2d" providerId="ADAL" clId="{01A7604F-3E12-4E78-8F34-617C08C16192}" dt="2020-11-17T15:43:20.894" v="1525" actId="164"/>
          <ac:spMkLst>
            <pc:docMk/>
            <pc:sldMk cId="2207652644" sldId="307"/>
            <ac:spMk id="190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42:58.249" v="1521" actId="478"/>
          <ac:spMkLst>
            <pc:docMk/>
            <pc:sldMk cId="2207652644" sldId="307"/>
            <ac:spMk id="191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42:58.249" v="1521" actId="478"/>
          <ac:spMkLst>
            <pc:docMk/>
            <pc:sldMk cId="2207652644" sldId="307"/>
            <ac:spMk id="192" creationId="{00000000-0000-0000-0000-000000000000}"/>
          </ac:spMkLst>
        </pc:spChg>
        <pc:spChg chg="del">
          <ac:chgData name="Tomas" userId="dfbf5f61-5ea1-469c-b58e-7bd6c35e0c2d" providerId="ADAL" clId="{01A7604F-3E12-4E78-8F34-617C08C16192}" dt="2020-11-17T15:42:58.249" v="1521" actId="478"/>
          <ac:spMkLst>
            <pc:docMk/>
            <pc:sldMk cId="2207652644" sldId="307"/>
            <ac:spMk id="193" creationId="{00000000-0000-0000-0000-000000000000}"/>
          </ac:spMkLst>
        </pc:spChg>
        <pc:grpChg chg="add mod">
          <ac:chgData name="Tomas" userId="dfbf5f61-5ea1-469c-b58e-7bd6c35e0c2d" providerId="ADAL" clId="{01A7604F-3E12-4E78-8F34-617C08C16192}" dt="2020-11-17T15:48:02.262" v="1666" actId="1035"/>
          <ac:grpSpMkLst>
            <pc:docMk/>
            <pc:sldMk cId="2207652644" sldId="307"/>
            <ac:grpSpMk id="2" creationId="{0975123B-F8B0-487F-B757-F0E43B513AAA}"/>
          </ac:grpSpMkLst>
        </pc:grpChg>
        <pc:grpChg chg="add mod">
          <ac:chgData name="Tomas" userId="dfbf5f61-5ea1-469c-b58e-7bd6c35e0c2d" providerId="ADAL" clId="{01A7604F-3E12-4E78-8F34-617C08C16192}" dt="2020-11-17T15:48:02.262" v="1666" actId="1035"/>
          <ac:grpSpMkLst>
            <pc:docMk/>
            <pc:sldMk cId="2207652644" sldId="307"/>
            <ac:grpSpMk id="3" creationId="{B6C02E87-D121-414F-8D4B-A81E22D20B50}"/>
          </ac:grpSpMkLst>
        </pc:grpChg>
      </pc:sldChg>
      <pc:sldChg chg="addSp delSp modSp add mod">
        <pc:chgData name="Tomas" userId="dfbf5f61-5ea1-469c-b58e-7bd6c35e0c2d" providerId="ADAL" clId="{01A7604F-3E12-4E78-8F34-617C08C16192}" dt="2020-11-17T16:00:57.014" v="1973" actId="14100"/>
        <pc:sldMkLst>
          <pc:docMk/>
          <pc:sldMk cId="1605622847" sldId="308"/>
        </pc:sldMkLst>
        <pc:spChg chg="mod topLvl">
          <ac:chgData name="Tomas" userId="dfbf5f61-5ea1-469c-b58e-7bd6c35e0c2d" providerId="ADAL" clId="{01A7604F-3E12-4E78-8F34-617C08C16192}" dt="2020-11-17T15:56:29.263" v="1898" actId="14100"/>
          <ac:spMkLst>
            <pc:docMk/>
            <pc:sldMk cId="1605622847" sldId="308"/>
            <ac:spMk id="15" creationId="{28041F24-4D48-47C1-9D92-A59E67DAAFC7}"/>
          </ac:spMkLst>
        </pc:spChg>
        <pc:spChg chg="del mod topLvl">
          <ac:chgData name="Tomas" userId="dfbf5f61-5ea1-469c-b58e-7bd6c35e0c2d" providerId="ADAL" clId="{01A7604F-3E12-4E78-8F34-617C08C16192}" dt="2020-11-17T15:57:46.147" v="1930" actId="478"/>
          <ac:spMkLst>
            <pc:docMk/>
            <pc:sldMk cId="1605622847" sldId="308"/>
            <ac:spMk id="17" creationId="{4BC7C611-D677-4DCE-AF2E-9B0FE4E04642}"/>
          </ac:spMkLst>
        </pc:spChg>
        <pc:spChg chg="mod topLvl">
          <ac:chgData name="Tomas" userId="dfbf5f61-5ea1-469c-b58e-7bd6c35e0c2d" providerId="ADAL" clId="{01A7604F-3E12-4E78-8F34-617C08C16192}" dt="2020-11-17T15:56:35.782" v="1902" actId="1037"/>
          <ac:spMkLst>
            <pc:docMk/>
            <pc:sldMk cId="1605622847" sldId="308"/>
            <ac:spMk id="18" creationId="{F4EE88A5-DD8A-4E0D-890B-3E24E7E2147F}"/>
          </ac:spMkLst>
        </pc:spChg>
        <pc:spChg chg="del mod topLvl">
          <ac:chgData name="Tomas" userId="dfbf5f61-5ea1-469c-b58e-7bd6c35e0c2d" providerId="ADAL" clId="{01A7604F-3E12-4E78-8F34-617C08C16192}" dt="2020-11-17T15:57:47.814" v="1931" actId="478"/>
          <ac:spMkLst>
            <pc:docMk/>
            <pc:sldMk cId="1605622847" sldId="308"/>
            <ac:spMk id="19" creationId="{1340401E-62BE-4D5C-B4F4-CAF77CC125DA}"/>
          </ac:spMkLst>
        </pc:spChg>
        <pc:spChg chg="mod topLvl">
          <ac:chgData name="Tomas" userId="dfbf5f61-5ea1-469c-b58e-7bd6c35e0c2d" providerId="ADAL" clId="{01A7604F-3E12-4E78-8F34-617C08C16192}" dt="2020-11-17T15:57:37.181" v="1929" actId="1038"/>
          <ac:spMkLst>
            <pc:docMk/>
            <pc:sldMk cId="1605622847" sldId="308"/>
            <ac:spMk id="20" creationId="{7F8E5669-504A-4BB8-AEB6-73911A3D0494}"/>
          </ac:spMkLst>
        </pc:spChg>
        <pc:spChg chg="add mod">
          <ac:chgData name="Tomas" userId="dfbf5f61-5ea1-469c-b58e-7bd6c35e0c2d" providerId="ADAL" clId="{01A7604F-3E12-4E78-8F34-617C08C16192}" dt="2020-11-17T15:54:28.063" v="1874" actId="14100"/>
          <ac:spMkLst>
            <pc:docMk/>
            <pc:sldMk cId="1605622847" sldId="308"/>
            <ac:spMk id="28" creationId="{FE71DAAF-30DD-4D6C-A64B-6080720F3D68}"/>
          </ac:spMkLst>
        </pc:spChg>
        <pc:spChg chg="add mod">
          <ac:chgData name="Tomas" userId="dfbf5f61-5ea1-469c-b58e-7bd6c35e0c2d" providerId="ADAL" clId="{01A7604F-3E12-4E78-8F34-617C08C16192}" dt="2020-11-17T15:54:35.967" v="1875" actId="14100"/>
          <ac:spMkLst>
            <pc:docMk/>
            <pc:sldMk cId="1605622847" sldId="308"/>
            <ac:spMk id="29" creationId="{08493607-B475-4139-ACEB-7B3025F98653}"/>
          </ac:spMkLst>
        </pc:spChg>
        <pc:spChg chg="del mod topLvl">
          <ac:chgData name="Tomas" userId="dfbf5f61-5ea1-469c-b58e-7bd6c35e0c2d" providerId="ADAL" clId="{01A7604F-3E12-4E78-8F34-617C08C16192}" dt="2020-11-17T15:53:08.932" v="1866" actId="478"/>
          <ac:spMkLst>
            <pc:docMk/>
            <pc:sldMk cId="1605622847" sldId="308"/>
            <ac:spMk id="31" creationId="{7611B3BA-581D-4DA4-9ED1-698E35033808}"/>
          </ac:spMkLst>
        </pc:spChg>
        <pc:spChg chg="add mod">
          <ac:chgData name="Tomas" userId="dfbf5f61-5ea1-469c-b58e-7bd6c35e0c2d" providerId="ADAL" clId="{01A7604F-3E12-4E78-8F34-617C08C16192}" dt="2020-11-17T15:56:42.117" v="1906" actId="1037"/>
          <ac:spMkLst>
            <pc:docMk/>
            <pc:sldMk cId="1605622847" sldId="308"/>
            <ac:spMk id="32" creationId="{FACE531D-A454-42A8-8732-1D7BF4E55384}"/>
          </ac:spMkLst>
        </pc:spChg>
        <pc:spChg chg="add mod">
          <ac:chgData name="Tomas" userId="dfbf5f61-5ea1-469c-b58e-7bd6c35e0c2d" providerId="ADAL" clId="{01A7604F-3E12-4E78-8F34-617C08C16192}" dt="2020-11-17T15:57:05.503" v="1914" actId="1076"/>
          <ac:spMkLst>
            <pc:docMk/>
            <pc:sldMk cId="1605622847" sldId="308"/>
            <ac:spMk id="33" creationId="{98512D02-B620-431F-893A-E2EEC69F6611}"/>
          </ac:spMkLst>
        </pc:spChg>
        <pc:spChg chg="add mod">
          <ac:chgData name="Tomas" userId="dfbf5f61-5ea1-469c-b58e-7bd6c35e0c2d" providerId="ADAL" clId="{01A7604F-3E12-4E78-8F34-617C08C16192}" dt="2020-11-17T15:58:17.509" v="1934" actId="1076"/>
          <ac:spMkLst>
            <pc:docMk/>
            <pc:sldMk cId="1605622847" sldId="308"/>
            <ac:spMk id="34" creationId="{FEB04F4E-2B13-4D2E-B61F-2E26C0985F4A}"/>
          </ac:spMkLst>
        </pc:spChg>
        <pc:spChg chg="add mod">
          <ac:chgData name="Tomas" userId="dfbf5f61-5ea1-469c-b58e-7bd6c35e0c2d" providerId="ADAL" clId="{01A7604F-3E12-4E78-8F34-617C08C16192}" dt="2020-11-17T15:59:30.997" v="1940" actId="692"/>
          <ac:spMkLst>
            <pc:docMk/>
            <pc:sldMk cId="1605622847" sldId="308"/>
            <ac:spMk id="35" creationId="{0AC27AD0-0139-472C-9A77-BD579BCE7C0B}"/>
          </ac:spMkLst>
        </pc:spChg>
        <pc:spChg chg="add mod">
          <ac:chgData name="Tomas" userId="dfbf5f61-5ea1-469c-b58e-7bd6c35e0c2d" providerId="ADAL" clId="{01A7604F-3E12-4E78-8F34-617C08C16192}" dt="2020-11-17T15:59:25.548" v="1938" actId="692"/>
          <ac:spMkLst>
            <pc:docMk/>
            <pc:sldMk cId="1605622847" sldId="308"/>
            <ac:spMk id="36" creationId="{6FBCB86B-CEEF-45BD-B205-5061569089AF}"/>
          </ac:spMkLst>
        </pc:spChg>
        <pc:spChg chg="add mod">
          <ac:chgData name="Tomas" userId="dfbf5f61-5ea1-469c-b58e-7bd6c35e0c2d" providerId="ADAL" clId="{01A7604F-3E12-4E78-8F34-617C08C16192}" dt="2020-11-17T16:00:57.014" v="1973" actId="14100"/>
          <ac:spMkLst>
            <pc:docMk/>
            <pc:sldMk cId="1605622847" sldId="308"/>
            <ac:spMk id="37" creationId="{34EF9D47-C135-4BB3-B490-7A36BD80A14B}"/>
          </ac:spMkLst>
        </pc:spChg>
        <pc:spChg chg="mod">
          <ac:chgData name="Tomas" userId="dfbf5f61-5ea1-469c-b58e-7bd6c35e0c2d" providerId="ADAL" clId="{01A7604F-3E12-4E78-8F34-617C08C16192}" dt="2020-11-17T15:49:36.132" v="1679" actId="20577"/>
          <ac:spMkLst>
            <pc:docMk/>
            <pc:sldMk cId="1605622847" sldId="308"/>
            <ac:spMk id="166" creationId="{00000000-0000-0000-0000-000000000000}"/>
          </ac:spMkLst>
        </pc:spChg>
        <pc:spChg chg="mod">
          <ac:chgData name="Tomas" userId="dfbf5f61-5ea1-469c-b58e-7bd6c35e0c2d" providerId="ADAL" clId="{01A7604F-3E12-4E78-8F34-617C08C16192}" dt="2020-11-17T15:52:28.882" v="1861" actId="403"/>
          <ac:spMkLst>
            <pc:docMk/>
            <pc:sldMk cId="1605622847" sldId="308"/>
            <ac:spMk id="167" creationId="{00000000-0000-0000-0000-000000000000}"/>
          </ac:spMkLst>
        </pc:spChg>
        <pc:spChg chg="mod topLvl">
          <ac:chgData name="Tomas" userId="dfbf5f61-5ea1-469c-b58e-7bd6c35e0c2d" providerId="ADAL" clId="{01A7604F-3E12-4E78-8F34-617C08C16192}" dt="2020-11-17T15:56:19.734" v="1897" actId="1038"/>
          <ac:spMkLst>
            <pc:docMk/>
            <pc:sldMk cId="1605622847" sldId="308"/>
            <ac:spMk id="174" creationId="{00000000-0000-0000-0000-000000000000}"/>
          </ac:spMkLst>
        </pc:spChg>
        <pc:spChg chg="mod topLvl">
          <ac:chgData name="Tomas" userId="dfbf5f61-5ea1-469c-b58e-7bd6c35e0c2d" providerId="ADAL" clId="{01A7604F-3E12-4E78-8F34-617C08C16192}" dt="2020-11-17T15:52:51.146" v="1863" actId="165"/>
          <ac:spMkLst>
            <pc:docMk/>
            <pc:sldMk cId="1605622847" sldId="308"/>
            <ac:spMk id="190" creationId="{00000000-0000-0000-0000-000000000000}"/>
          </ac:spMkLst>
        </pc:spChg>
        <pc:grpChg chg="del">
          <ac:chgData name="Tomas" userId="dfbf5f61-5ea1-469c-b58e-7bd6c35e0c2d" providerId="ADAL" clId="{01A7604F-3E12-4E78-8F34-617C08C16192}" dt="2020-11-17T15:52:51.146" v="1863" actId="165"/>
          <ac:grpSpMkLst>
            <pc:docMk/>
            <pc:sldMk cId="1605622847" sldId="308"/>
            <ac:grpSpMk id="2" creationId="{0975123B-F8B0-487F-B757-F0E43B513AAA}"/>
          </ac:grpSpMkLst>
        </pc:grpChg>
        <pc:grpChg chg="del">
          <ac:chgData name="Tomas" userId="dfbf5f61-5ea1-469c-b58e-7bd6c35e0c2d" providerId="ADAL" clId="{01A7604F-3E12-4E78-8F34-617C08C16192}" dt="2020-11-17T15:58:01.310" v="1932" actId="478"/>
          <ac:grpSpMkLst>
            <pc:docMk/>
            <pc:sldMk cId="1605622847" sldId="308"/>
            <ac:grpSpMk id="3" creationId="{B6C02E87-D121-414F-8D4B-A81E22D20B50}"/>
          </ac:grpSpMkLst>
        </pc:grpChg>
      </pc:sldChg>
      <pc:sldChg chg="addSp delSp modSp new mod modAnim">
        <pc:chgData name="Tomas" userId="dfbf5f61-5ea1-469c-b58e-7bd6c35e0c2d" providerId="ADAL" clId="{01A7604F-3E12-4E78-8F34-617C08C16192}" dt="2020-11-17T21:34:47.696" v="4486" actId="167"/>
        <pc:sldMkLst>
          <pc:docMk/>
          <pc:sldMk cId="1222514559" sldId="309"/>
        </pc:sldMkLst>
        <pc:spChg chg="mod">
          <ac:chgData name="Tomas" userId="dfbf5f61-5ea1-469c-b58e-7bd6c35e0c2d" providerId="ADAL" clId="{01A7604F-3E12-4E78-8F34-617C08C16192}" dt="2020-11-17T20:50:48.688" v="3479" actId="947"/>
          <ac:spMkLst>
            <pc:docMk/>
            <pc:sldMk cId="1222514559" sldId="309"/>
            <ac:spMk id="2" creationId="{EFDF6140-2338-4FF2-92C8-77F8CF7F5912}"/>
          </ac:spMkLst>
        </pc:spChg>
        <pc:spChg chg="mod">
          <ac:chgData name="Tomas" userId="dfbf5f61-5ea1-469c-b58e-7bd6c35e0c2d" providerId="ADAL" clId="{01A7604F-3E12-4E78-8F34-617C08C16192}" dt="2020-11-17T21:07:24.752" v="3890" actId="1035"/>
          <ac:spMkLst>
            <pc:docMk/>
            <pc:sldMk cId="1222514559" sldId="309"/>
            <ac:spMk id="3" creationId="{5EEA3B22-8782-427E-930F-825CA50D19F8}"/>
          </ac:spMkLst>
        </pc:spChg>
        <pc:spChg chg="add del">
          <ac:chgData name="Tomas" userId="dfbf5f61-5ea1-469c-b58e-7bd6c35e0c2d" providerId="ADAL" clId="{01A7604F-3E12-4E78-8F34-617C08C16192}" dt="2020-11-17T21:09:49.731" v="3902" actId="478"/>
          <ac:spMkLst>
            <pc:docMk/>
            <pc:sldMk cId="1222514559" sldId="309"/>
            <ac:spMk id="7" creationId="{B41794FF-5548-4EB4-8EBB-3C2181B6424F}"/>
          </ac:spMkLst>
        </pc:spChg>
        <pc:spChg chg="add mod">
          <ac:chgData name="Tomas" userId="dfbf5f61-5ea1-469c-b58e-7bd6c35e0c2d" providerId="ADAL" clId="{01A7604F-3E12-4E78-8F34-617C08C16192}" dt="2020-11-17T21:13:22.133" v="3923" actId="164"/>
          <ac:spMkLst>
            <pc:docMk/>
            <pc:sldMk cId="1222514559" sldId="309"/>
            <ac:spMk id="9" creationId="{3FA7929A-F0A5-477C-83D1-1AABDE8F38D0}"/>
          </ac:spMkLst>
        </pc:spChg>
        <pc:spChg chg="add mod">
          <ac:chgData name="Tomas" userId="dfbf5f61-5ea1-469c-b58e-7bd6c35e0c2d" providerId="ADAL" clId="{01A7604F-3E12-4E78-8F34-617C08C16192}" dt="2020-11-17T21:13:30.946" v="3924" actId="164"/>
          <ac:spMkLst>
            <pc:docMk/>
            <pc:sldMk cId="1222514559" sldId="309"/>
            <ac:spMk id="10" creationId="{FEC7768D-0339-4B8A-99D4-94FDE0595039}"/>
          </ac:spMkLst>
        </pc:spChg>
        <pc:spChg chg="add ord">
          <ac:chgData name="Tomas" userId="dfbf5f61-5ea1-469c-b58e-7bd6c35e0c2d" providerId="ADAL" clId="{01A7604F-3E12-4E78-8F34-617C08C16192}" dt="2020-11-17T21:34:47.696" v="4486" actId="167"/>
          <ac:spMkLst>
            <pc:docMk/>
            <pc:sldMk cId="1222514559" sldId="309"/>
            <ac:spMk id="18" creationId="{0DB7D3B1-5A00-4AB1-8739-94BA5CB3D330}"/>
          </ac:spMkLst>
        </pc:spChg>
        <pc:grpChg chg="add mod">
          <ac:chgData name="Tomas" userId="dfbf5f61-5ea1-469c-b58e-7bd6c35e0c2d" providerId="ADAL" clId="{01A7604F-3E12-4E78-8F34-617C08C16192}" dt="2020-11-17T21:13:22.133" v="3923" actId="164"/>
          <ac:grpSpMkLst>
            <pc:docMk/>
            <pc:sldMk cId="1222514559" sldId="309"/>
            <ac:grpSpMk id="15" creationId="{0D76EBAD-374C-48AD-A1E4-8DA5E9442D08}"/>
          </ac:grpSpMkLst>
        </pc:grpChg>
        <pc:grpChg chg="add mod">
          <ac:chgData name="Tomas" userId="dfbf5f61-5ea1-469c-b58e-7bd6c35e0c2d" providerId="ADAL" clId="{01A7604F-3E12-4E78-8F34-617C08C16192}" dt="2020-11-17T21:13:30.946" v="3924" actId="164"/>
          <ac:grpSpMkLst>
            <pc:docMk/>
            <pc:sldMk cId="1222514559" sldId="309"/>
            <ac:grpSpMk id="16" creationId="{6EF0FC6C-7A1B-4C88-8DEC-9CDB3FD53950}"/>
          </ac:grpSpMkLst>
        </pc:grpChg>
        <pc:graphicFrameChg chg="add mod modGraphic">
          <ac:chgData name="Tomas" userId="dfbf5f61-5ea1-469c-b58e-7bd6c35e0c2d" providerId="ADAL" clId="{01A7604F-3E12-4E78-8F34-617C08C16192}" dt="2020-11-17T21:02:47.871" v="3791" actId="1076"/>
          <ac:graphicFrameMkLst>
            <pc:docMk/>
            <pc:sldMk cId="1222514559" sldId="309"/>
            <ac:graphicFrameMk id="4" creationId="{3EBD45B4-F5EB-4164-BB3D-3062DC9EC630}"/>
          </ac:graphicFrameMkLst>
        </pc:graphicFrameChg>
        <pc:picChg chg="add mod modCrop">
          <ac:chgData name="Tomas" userId="dfbf5f61-5ea1-469c-b58e-7bd6c35e0c2d" providerId="ADAL" clId="{01A7604F-3E12-4E78-8F34-617C08C16192}" dt="2020-11-17T21:13:22.133" v="3923" actId="164"/>
          <ac:picMkLst>
            <pc:docMk/>
            <pc:sldMk cId="1222514559" sldId="309"/>
            <ac:picMk id="5" creationId="{99F2AA7A-27CC-4580-BFF6-54207EB38711}"/>
          </ac:picMkLst>
        </pc:picChg>
        <pc:picChg chg="add mod modCrop">
          <ac:chgData name="Tomas" userId="dfbf5f61-5ea1-469c-b58e-7bd6c35e0c2d" providerId="ADAL" clId="{01A7604F-3E12-4E78-8F34-617C08C16192}" dt="2020-11-17T21:13:30.946" v="3924" actId="164"/>
          <ac:picMkLst>
            <pc:docMk/>
            <pc:sldMk cId="1222514559" sldId="309"/>
            <ac:picMk id="6" creationId="{E6A87BA6-2408-44C9-B2A0-91F77683096B}"/>
          </ac:picMkLst>
        </pc:picChg>
        <pc:cxnChg chg="add mod">
          <ac:chgData name="Tomas" userId="dfbf5f61-5ea1-469c-b58e-7bd6c35e0c2d" providerId="ADAL" clId="{01A7604F-3E12-4E78-8F34-617C08C16192}" dt="2020-11-17T21:13:22.133" v="3923" actId="164"/>
          <ac:cxnSpMkLst>
            <pc:docMk/>
            <pc:sldMk cId="1222514559" sldId="309"/>
            <ac:cxnSpMk id="12" creationId="{D3184ADA-9B6A-4C5C-B5FB-6AD309D09ACA}"/>
          </ac:cxnSpMkLst>
        </pc:cxnChg>
        <pc:cxnChg chg="add mod">
          <ac:chgData name="Tomas" userId="dfbf5f61-5ea1-469c-b58e-7bd6c35e0c2d" providerId="ADAL" clId="{01A7604F-3E12-4E78-8F34-617C08C16192}" dt="2020-11-17T21:13:30.946" v="3924" actId="164"/>
          <ac:cxnSpMkLst>
            <pc:docMk/>
            <pc:sldMk cId="1222514559" sldId="309"/>
            <ac:cxnSpMk id="14" creationId="{4CAFA1D8-3B3B-4A18-A6ED-8388215FE60B}"/>
          </ac:cxnSpMkLst>
        </pc:cxnChg>
      </pc:sldChg>
      <pc:sldChg chg="add del">
        <pc:chgData name="Tomas" userId="dfbf5f61-5ea1-469c-b58e-7bd6c35e0c2d" providerId="ADAL" clId="{01A7604F-3E12-4E78-8F34-617C08C16192}" dt="2020-11-17T16:26:50.176" v="2675" actId="47"/>
        <pc:sldMkLst>
          <pc:docMk/>
          <pc:sldMk cId="1419176675" sldId="309"/>
        </pc:sldMkLst>
      </pc:sldChg>
      <pc:sldChg chg="addSp modSp new mod">
        <pc:chgData name="Tomas" userId="dfbf5f61-5ea1-469c-b58e-7bd6c35e0c2d" providerId="ADAL" clId="{01A7604F-3E12-4E78-8F34-617C08C16192}" dt="2020-11-17T21:35:58.078" v="4521" actId="20577"/>
        <pc:sldMkLst>
          <pc:docMk/>
          <pc:sldMk cId="3184223025" sldId="310"/>
        </pc:sldMkLst>
        <pc:spChg chg="mod">
          <ac:chgData name="Tomas" userId="dfbf5f61-5ea1-469c-b58e-7bd6c35e0c2d" providerId="ADAL" clId="{01A7604F-3E12-4E78-8F34-617C08C16192}" dt="2020-11-17T21:27:51.760" v="4003" actId="947"/>
          <ac:spMkLst>
            <pc:docMk/>
            <pc:sldMk cId="3184223025" sldId="310"/>
            <ac:spMk id="2" creationId="{F7E1E0C0-8CD4-420F-8FDB-177966E903D1}"/>
          </ac:spMkLst>
        </pc:spChg>
        <pc:spChg chg="mod">
          <ac:chgData name="Tomas" userId="dfbf5f61-5ea1-469c-b58e-7bd6c35e0c2d" providerId="ADAL" clId="{01A7604F-3E12-4E78-8F34-617C08C16192}" dt="2020-11-17T21:35:58.078" v="4521" actId="20577"/>
          <ac:spMkLst>
            <pc:docMk/>
            <pc:sldMk cId="3184223025" sldId="310"/>
            <ac:spMk id="3" creationId="{26B6FDB1-8181-4452-8AF1-0B24370E4980}"/>
          </ac:spMkLst>
        </pc:spChg>
        <pc:spChg chg="add ord">
          <ac:chgData name="Tomas" userId="dfbf5f61-5ea1-469c-b58e-7bd6c35e0c2d" providerId="ADAL" clId="{01A7604F-3E12-4E78-8F34-617C08C16192}" dt="2020-11-17T21:34:58.384" v="4488" actId="167"/>
          <ac:spMkLst>
            <pc:docMk/>
            <pc:sldMk cId="3184223025" sldId="310"/>
            <ac:spMk id="6" creationId="{7965AF93-7EAA-43B4-924E-D851F8FC61AA}"/>
          </ac:spMkLst>
        </pc:spChg>
        <pc:picChg chg="add mod">
          <ac:chgData name="Tomas" userId="dfbf5f61-5ea1-469c-b58e-7bd6c35e0c2d" providerId="ADAL" clId="{01A7604F-3E12-4E78-8F34-617C08C16192}" dt="2020-11-17T21:34:17.432" v="4482" actId="1076"/>
          <ac:picMkLst>
            <pc:docMk/>
            <pc:sldMk cId="3184223025" sldId="310"/>
            <ac:picMk id="4" creationId="{92C7BBA1-9EDA-42D1-9F57-C99907BABDEC}"/>
          </ac:picMkLst>
        </pc:picChg>
      </pc:sldChg>
      <pc:sldMasterChg chg="delSldLayout modSldLayout">
        <pc:chgData name="Tomas" userId="dfbf5f61-5ea1-469c-b58e-7bd6c35e0c2d" providerId="ADAL" clId="{01A7604F-3E12-4E78-8F34-617C08C16192}" dt="2020-11-17T13:26:36.257" v="251" actId="2696"/>
        <pc:sldMasterMkLst>
          <pc:docMk/>
          <pc:sldMasterMk cId="2775756646" sldId="2147483660"/>
        </pc:sldMasterMkLst>
        <pc:sldLayoutChg chg="addSp modSp mod">
          <pc:chgData name="Tomas" userId="dfbf5f61-5ea1-469c-b58e-7bd6c35e0c2d" providerId="ADAL" clId="{01A7604F-3E12-4E78-8F34-617C08C16192}" dt="2020-11-17T13:19:11.494" v="220" actId="1076"/>
          <pc:sldLayoutMkLst>
            <pc:docMk/>
            <pc:sldMasterMk cId="2775756646" sldId="2147483660"/>
            <pc:sldLayoutMk cId="4067509682" sldId="2147483666"/>
          </pc:sldLayoutMkLst>
          <pc:picChg chg="add mod">
            <ac:chgData name="Tomas" userId="dfbf5f61-5ea1-469c-b58e-7bd6c35e0c2d" providerId="ADAL" clId="{01A7604F-3E12-4E78-8F34-617C08C16192}" dt="2020-11-17T13:18:35.243" v="218" actId="1076"/>
            <ac:picMkLst>
              <pc:docMk/>
              <pc:sldMasterMk cId="2775756646" sldId="2147483660"/>
              <pc:sldLayoutMk cId="4067509682" sldId="2147483666"/>
              <ac:picMk id="2" creationId="{3A92757E-3AF6-420F-A416-E05A6CE26AB7}"/>
            </ac:picMkLst>
          </pc:picChg>
          <pc:picChg chg="add mod">
            <ac:chgData name="Tomas" userId="dfbf5f61-5ea1-469c-b58e-7bd6c35e0c2d" providerId="ADAL" clId="{01A7604F-3E12-4E78-8F34-617C08C16192}" dt="2020-11-17T13:19:11.494" v="220" actId="1076"/>
            <ac:picMkLst>
              <pc:docMk/>
              <pc:sldMasterMk cId="2775756646" sldId="2147483660"/>
              <pc:sldLayoutMk cId="4067509682" sldId="2147483666"/>
              <ac:picMk id="3" creationId="{B7E7F7E9-3532-41DC-872F-43B912945A4E}"/>
            </ac:picMkLst>
          </pc:picChg>
        </pc:sldLayoutChg>
        <pc:sldLayoutChg chg="del">
          <pc:chgData name="Tomas" userId="dfbf5f61-5ea1-469c-b58e-7bd6c35e0c2d" providerId="ADAL" clId="{01A7604F-3E12-4E78-8F34-617C08C16192}" dt="2020-11-17T13:26:36.257" v="251" actId="2696"/>
          <pc:sldLayoutMkLst>
            <pc:docMk/>
            <pc:sldMasterMk cId="2775756646" sldId="2147483660"/>
            <pc:sldLayoutMk cId="1975134216" sldId="2147483673"/>
          </pc:sldLayoutMkLst>
        </pc:sldLayoutChg>
        <pc:sldLayoutChg chg="del">
          <pc:chgData name="Tomas" userId="dfbf5f61-5ea1-469c-b58e-7bd6c35e0c2d" providerId="ADAL" clId="{01A7604F-3E12-4E78-8F34-617C08C16192}" dt="2020-11-17T13:26:26.218" v="250" actId="2696"/>
          <pc:sldLayoutMkLst>
            <pc:docMk/>
            <pc:sldMasterMk cId="2775756646" sldId="2147483660"/>
            <pc:sldLayoutMk cId="1350119423" sldId="2147483675"/>
          </pc:sldLayoutMkLst>
        </pc:sldLayoutChg>
        <pc:sldLayoutChg chg="del">
          <pc:chgData name="Tomas" userId="dfbf5f61-5ea1-469c-b58e-7bd6c35e0c2d" providerId="ADAL" clId="{01A7604F-3E12-4E78-8F34-617C08C16192}" dt="2020-11-17T13:26:24.450" v="249" actId="2696"/>
          <pc:sldLayoutMkLst>
            <pc:docMk/>
            <pc:sldMasterMk cId="2775756646" sldId="2147483660"/>
            <pc:sldLayoutMk cId="2523044943" sldId="2147483682"/>
          </pc:sldLayoutMkLst>
        </pc:sldLayoutChg>
        <pc:sldLayoutChg chg="del">
          <pc:chgData name="Tomas" userId="dfbf5f61-5ea1-469c-b58e-7bd6c35e0c2d" providerId="ADAL" clId="{01A7604F-3E12-4E78-8F34-617C08C16192}" dt="2020-11-17T13:26:14.031" v="248" actId="2696"/>
          <pc:sldLayoutMkLst>
            <pc:docMk/>
            <pc:sldMasterMk cId="2775756646" sldId="2147483660"/>
            <pc:sldLayoutMk cId="3404850081" sldId="2147483683"/>
          </pc:sldLayoutMkLst>
        </pc:sldLayoutChg>
        <pc:sldLayoutChg chg="del">
          <pc:chgData name="Tomas" userId="dfbf5f61-5ea1-469c-b58e-7bd6c35e0c2d" providerId="ADAL" clId="{01A7604F-3E12-4E78-8F34-617C08C16192}" dt="2020-11-17T13:25:35.174" v="247" actId="47"/>
          <pc:sldLayoutMkLst>
            <pc:docMk/>
            <pc:sldMasterMk cId="2775756646" sldId="2147483660"/>
            <pc:sldLayoutMk cId="3488716509" sldId="2147483684"/>
          </pc:sldLayoutMkLst>
        </pc:sldLayoutChg>
      </pc:sldMasterChg>
    </pc:docChg>
  </pc:docChgLst>
  <pc:docChgLst>
    <pc:chgData name="Tomas Lidén" userId="dfbf5f61-5ea1-469c-b58e-7bd6c35e0c2d" providerId="ADAL" clId="{32BA91A1-DB67-4DA3-9003-0B3FA98A6B77}"/>
    <pc:docChg chg="undo custSel delSld modSld">
      <pc:chgData name="Tomas Lidén" userId="dfbf5f61-5ea1-469c-b58e-7bd6c35e0c2d" providerId="ADAL" clId="{32BA91A1-DB67-4DA3-9003-0B3FA98A6B77}" dt="2020-11-24T08:02:28.826" v="479" actId="20577"/>
      <pc:docMkLst>
        <pc:docMk/>
      </pc:docMkLst>
      <pc:sldChg chg="addSp modSp mod">
        <pc:chgData name="Tomas Lidén" userId="dfbf5f61-5ea1-469c-b58e-7bd6c35e0c2d" providerId="ADAL" clId="{32BA91A1-DB67-4DA3-9003-0B3FA98A6B77}" dt="2020-11-24T07:36:06.882" v="39" actId="1037"/>
        <pc:sldMkLst>
          <pc:docMk/>
          <pc:sldMk cId="3136232006" sldId="256"/>
        </pc:sldMkLst>
        <pc:spChg chg="mod">
          <ac:chgData name="Tomas Lidén" userId="dfbf5f61-5ea1-469c-b58e-7bd6c35e0c2d" providerId="ADAL" clId="{32BA91A1-DB67-4DA3-9003-0B3FA98A6B77}" dt="2020-11-24T07:35:39.249" v="36" actId="14100"/>
          <ac:spMkLst>
            <pc:docMk/>
            <pc:sldMk cId="3136232006" sldId="256"/>
            <ac:spMk id="5" creationId="{AA1ECB8A-EB06-4E15-A5AD-D25C6D6E69D4}"/>
          </ac:spMkLst>
        </pc:spChg>
        <pc:picChg chg="add mod">
          <ac:chgData name="Tomas Lidén" userId="dfbf5f61-5ea1-469c-b58e-7bd6c35e0c2d" providerId="ADAL" clId="{32BA91A1-DB67-4DA3-9003-0B3FA98A6B77}" dt="2020-11-24T07:36:06.882" v="39" actId="1037"/>
          <ac:picMkLst>
            <pc:docMk/>
            <pc:sldMk cId="3136232006" sldId="256"/>
            <ac:picMk id="6" creationId="{E462A0DC-3D39-485A-B377-452CF37B2500}"/>
          </ac:picMkLst>
        </pc:picChg>
      </pc:sldChg>
      <pc:sldChg chg="del">
        <pc:chgData name="Tomas Lidén" userId="dfbf5f61-5ea1-469c-b58e-7bd6c35e0c2d" providerId="ADAL" clId="{32BA91A1-DB67-4DA3-9003-0B3FA98A6B77}" dt="2020-11-24T07:27:27.725" v="21" actId="47"/>
        <pc:sldMkLst>
          <pc:docMk/>
          <pc:sldMk cId="0" sldId="260"/>
        </pc:sldMkLst>
      </pc:sldChg>
      <pc:sldChg chg="del">
        <pc:chgData name="Tomas Lidén" userId="dfbf5f61-5ea1-469c-b58e-7bd6c35e0c2d" providerId="ADAL" clId="{32BA91A1-DB67-4DA3-9003-0B3FA98A6B77}" dt="2020-11-24T07:27:30.834" v="23" actId="47"/>
        <pc:sldMkLst>
          <pc:docMk/>
          <pc:sldMk cId="0" sldId="261"/>
        </pc:sldMkLst>
      </pc:sldChg>
      <pc:sldChg chg="del">
        <pc:chgData name="Tomas Lidén" userId="dfbf5f61-5ea1-469c-b58e-7bd6c35e0c2d" providerId="ADAL" clId="{32BA91A1-DB67-4DA3-9003-0B3FA98A6B77}" dt="2020-11-24T07:27:29.570" v="22" actId="47"/>
        <pc:sldMkLst>
          <pc:docMk/>
          <pc:sldMk cId="0" sldId="263"/>
        </pc:sldMkLst>
      </pc:sldChg>
      <pc:sldChg chg="modSp mod">
        <pc:chgData name="Tomas Lidén" userId="dfbf5f61-5ea1-469c-b58e-7bd6c35e0c2d" providerId="ADAL" clId="{32BA91A1-DB67-4DA3-9003-0B3FA98A6B77}" dt="2020-11-24T07:59:53.565" v="366" actId="20577"/>
        <pc:sldMkLst>
          <pc:docMk/>
          <pc:sldMk cId="0" sldId="282"/>
        </pc:sldMkLst>
        <pc:spChg chg="mod">
          <ac:chgData name="Tomas Lidén" userId="dfbf5f61-5ea1-469c-b58e-7bd6c35e0c2d" providerId="ADAL" clId="{32BA91A1-DB67-4DA3-9003-0B3FA98A6B77}" dt="2020-11-24T07:59:53.565" v="366" actId="20577"/>
          <ac:spMkLst>
            <pc:docMk/>
            <pc:sldMk cId="0" sldId="282"/>
            <ac:spMk id="430" creationId="{00000000-0000-0000-0000-000000000000}"/>
          </ac:spMkLst>
        </pc:spChg>
      </pc:sldChg>
      <pc:sldChg chg="del">
        <pc:chgData name="Tomas Lidén" userId="dfbf5f61-5ea1-469c-b58e-7bd6c35e0c2d" providerId="ADAL" clId="{32BA91A1-DB67-4DA3-9003-0B3FA98A6B77}" dt="2020-11-24T07:26:57.167" v="18" actId="47"/>
        <pc:sldMkLst>
          <pc:docMk/>
          <pc:sldMk cId="0" sldId="284"/>
        </pc:sldMkLst>
      </pc:sldChg>
      <pc:sldChg chg="del">
        <pc:chgData name="Tomas Lidén" userId="dfbf5f61-5ea1-469c-b58e-7bd6c35e0c2d" providerId="ADAL" clId="{32BA91A1-DB67-4DA3-9003-0B3FA98A6B77}" dt="2020-11-24T07:26:59.599" v="19" actId="47"/>
        <pc:sldMkLst>
          <pc:docMk/>
          <pc:sldMk cId="0" sldId="285"/>
        </pc:sldMkLst>
      </pc:sldChg>
      <pc:sldChg chg="del">
        <pc:chgData name="Tomas Lidén" userId="dfbf5f61-5ea1-469c-b58e-7bd6c35e0c2d" providerId="ADAL" clId="{32BA91A1-DB67-4DA3-9003-0B3FA98A6B77}" dt="2020-11-24T07:27:01.597" v="20" actId="47"/>
        <pc:sldMkLst>
          <pc:docMk/>
          <pc:sldMk cId="0" sldId="286"/>
        </pc:sldMkLst>
      </pc:sldChg>
      <pc:sldChg chg="modSp mod">
        <pc:chgData name="Tomas Lidén" userId="dfbf5f61-5ea1-469c-b58e-7bd6c35e0c2d" providerId="ADAL" clId="{32BA91A1-DB67-4DA3-9003-0B3FA98A6B77}" dt="2020-11-24T07:26:11.795" v="16" actId="20577"/>
        <pc:sldMkLst>
          <pc:docMk/>
          <pc:sldMk cId="494859449" sldId="287"/>
        </pc:sldMkLst>
        <pc:spChg chg="mod">
          <ac:chgData name="Tomas Lidén" userId="dfbf5f61-5ea1-469c-b58e-7bd6c35e0c2d" providerId="ADAL" clId="{32BA91A1-DB67-4DA3-9003-0B3FA98A6B77}" dt="2020-11-24T07:26:11.795" v="16" actId="20577"/>
          <ac:spMkLst>
            <pc:docMk/>
            <pc:sldMk cId="494859449" sldId="287"/>
            <ac:spMk id="3" creationId="{57879ED8-1AC0-4E8A-8619-FE6A6C0B5BE9}"/>
          </ac:spMkLst>
        </pc:spChg>
      </pc:sldChg>
      <pc:sldChg chg="del">
        <pc:chgData name="Tomas Lidén" userId="dfbf5f61-5ea1-469c-b58e-7bd6c35e0c2d" providerId="ADAL" clId="{32BA91A1-DB67-4DA3-9003-0B3FA98A6B77}" dt="2020-11-24T07:26:43.819" v="17" actId="47"/>
        <pc:sldMkLst>
          <pc:docMk/>
          <pc:sldMk cId="2540939033" sldId="296"/>
        </pc:sldMkLst>
      </pc:sldChg>
      <pc:sldChg chg="modSp mod">
        <pc:chgData name="Tomas Lidén" userId="dfbf5f61-5ea1-469c-b58e-7bd6c35e0c2d" providerId="ADAL" clId="{32BA91A1-DB67-4DA3-9003-0B3FA98A6B77}" dt="2020-11-24T07:58:50.436" v="362" actId="20577"/>
        <pc:sldMkLst>
          <pc:docMk/>
          <pc:sldMk cId="0" sldId="299"/>
        </pc:sldMkLst>
        <pc:spChg chg="mod">
          <ac:chgData name="Tomas Lidén" userId="dfbf5f61-5ea1-469c-b58e-7bd6c35e0c2d" providerId="ADAL" clId="{32BA91A1-DB67-4DA3-9003-0B3FA98A6B77}" dt="2020-11-24T07:58:50.436" v="362" actId="20577"/>
          <ac:spMkLst>
            <pc:docMk/>
            <pc:sldMk cId="0" sldId="299"/>
            <ac:spMk id="704" creationId="{00000000-0000-0000-0000-000000000000}"/>
          </ac:spMkLst>
        </pc:spChg>
      </pc:sldChg>
      <pc:sldChg chg="addSp modSp">
        <pc:chgData name="Tomas Lidén" userId="dfbf5f61-5ea1-469c-b58e-7bd6c35e0c2d" providerId="ADAL" clId="{32BA91A1-DB67-4DA3-9003-0B3FA98A6B77}" dt="2020-11-24T07:33:58.815" v="24"/>
        <pc:sldMkLst>
          <pc:docMk/>
          <pc:sldMk cId="3457507679" sldId="304"/>
        </pc:sldMkLst>
        <pc:picChg chg="add mod">
          <ac:chgData name="Tomas Lidén" userId="dfbf5f61-5ea1-469c-b58e-7bd6c35e0c2d" providerId="ADAL" clId="{32BA91A1-DB67-4DA3-9003-0B3FA98A6B77}" dt="2020-11-24T07:33:58.815" v="24"/>
          <ac:picMkLst>
            <pc:docMk/>
            <pc:sldMk cId="3457507679" sldId="304"/>
            <ac:picMk id="4" creationId="{DE718562-2D1C-42C0-97B5-AB7D332A18D6}"/>
          </ac:picMkLst>
        </pc:picChg>
      </pc:sldChg>
      <pc:sldChg chg="addSp delSp modSp mod">
        <pc:chgData name="Tomas Lidén" userId="dfbf5f61-5ea1-469c-b58e-7bd6c35e0c2d" providerId="ADAL" clId="{32BA91A1-DB67-4DA3-9003-0B3FA98A6B77}" dt="2020-11-24T07:57:20.084" v="360" actId="1038"/>
        <pc:sldMkLst>
          <pc:docMk/>
          <pc:sldMk cId="2207652644" sldId="307"/>
        </pc:sldMkLst>
        <pc:spChg chg="add mod">
          <ac:chgData name="Tomas Lidén" userId="dfbf5f61-5ea1-469c-b58e-7bd6c35e0c2d" providerId="ADAL" clId="{32BA91A1-DB67-4DA3-9003-0B3FA98A6B77}" dt="2020-11-24T07:44:58.519" v="240" actId="164"/>
          <ac:spMkLst>
            <pc:docMk/>
            <pc:sldMk cId="2207652644" sldId="307"/>
            <ac:spMk id="9" creationId="{D88DAE61-3191-4250-A595-D4C340FCB778}"/>
          </ac:spMkLst>
        </pc:spChg>
        <pc:spChg chg="add mod">
          <ac:chgData name="Tomas Lidén" userId="dfbf5f61-5ea1-469c-b58e-7bd6c35e0c2d" providerId="ADAL" clId="{32BA91A1-DB67-4DA3-9003-0B3FA98A6B77}" dt="2020-11-24T07:57:17.312" v="358" actId="164"/>
          <ac:spMkLst>
            <pc:docMk/>
            <pc:sldMk cId="2207652644" sldId="307"/>
            <ac:spMk id="12" creationId="{09031447-0A30-41B7-B2BE-A38991E826E1}"/>
          </ac:spMkLst>
        </pc:spChg>
        <pc:spChg chg="add mod">
          <ac:chgData name="Tomas Lidén" userId="dfbf5f61-5ea1-469c-b58e-7bd6c35e0c2d" providerId="ADAL" clId="{32BA91A1-DB67-4DA3-9003-0B3FA98A6B77}" dt="2020-11-24T07:52:08.647" v="312" actId="1037"/>
          <ac:spMkLst>
            <pc:docMk/>
            <pc:sldMk cId="2207652644" sldId="307"/>
            <ac:spMk id="13" creationId="{520A6F86-DF7D-4800-927F-6EF9A0C5E8DA}"/>
          </ac:spMkLst>
        </pc:spChg>
        <pc:spChg chg="add mod">
          <ac:chgData name="Tomas Lidén" userId="dfbf5f61-5ea1-469c-b58e-7bd6c35e0c2d" providerId="ADAL" clId="{32BA91A1-DB67-4DA3-9003-0B3FA98A6B77}" dt="2020-11-24T07:44:58.519" v="240" actId="164"/>
          <ac:spMkLst>
            <pc:docMk/>
            <pc:sldMk cId="2207652644" sldId="307"/>
            <ac:spMk id="33" creationId="{69C4FD73-3DD1-4F01-88EF-CECB3BCFDDC0}"/>
          </ac:spMkLst>
        </pc:spChg>
        <pc:spChg chg="add mod">
          <ac:chgData name="Tomas Lidén" userId="dfbf5f61-5ea1-469c-b58e-7bd6c35e0c2d" providerId="ADAL" clId="{32BA91A1-DB67-4DA3-9003-0B3FA98A6B77}" dt="2020-11-24T07:44:58.519" v="240" actId="164"/>
          <ac:spMkLst>
            <pc:docMk/>
            <pc:sldMk cId="2207652644" sldId="307"/>
            <ac:spMk id="34" creationId="{F40B6917-9554-4BD0-913A-61530842BC7E}"/>
          </ac:spMkLst>
        </pc:spChg>
        <pc:spChg chg="add mod">
          <ac:chgData name="Tomas Lidén" userId="dfbf5f61-5ea1-469c-b58e-7bd6c35e0c2d" providerId="ADAL" clId="{32BA91A1-DB67-4DA3-9003-0B3FA98A6B77}" dt="2020-11-24T07:44:58.519" v="240" actId="164"/>
          <ac:spMkLst>
            <pc:docMk/>
            <pc:sldMk cId="2207652644" sldId="307"/>
            <ac:spMk id="35" creationId="{70310DCB-6D42-4A03-B4D3-504F9578FFBC}"/>
          </ac:spMkLst>
        </pc:spChg>
        <pc:spChg chg="add mod ord">
          <ac:chgData name="Tomas Lidén" userId="dfbf5f61-5ea1-469c-b58e-7bd6c35e0c2d" providerId="ADAL" clId="{32BA91A1-DB67-4DA3-9003-0B3FA98A6B77}" dt="2020-11-24T07:44:58.519" v="240" actId="164"/>
          <ac:spMkLst>
            <pc:docMk/>
            <pc:sldMk cId="2207652644" sldId="307"/>
            <ac:spMk id="36" creationId="{038B399C-0659-4257-BDFF-FA5BFF86BFAA}"/>
          </ac:spMkLst>
        </pc:spChg>
        <pc:spChg chg="add mod topLvl">
          <ac:chgData name="Tomas Lidén" userId="dfbf5f61-5ea1-469c-b58e-7bd6c35e0c2d" providerId="ADAL" clId="{32BA91A1-DB67-4DA3-9003-0B3FA98A6B77}" dt="2020-11-24T07:57:17.312" v="358" actId="164"/>
          <ac:spMkLst>
            <pc:docMk/>
            <pc:sldMk cId="2207652644" sldId="307"/>
            <ac:spMk id="39" creationId="{604AD94D-72C6-451F-AE4A-1E74CFC057F8}"/>
          </ac:spMkLst>
        </pc:spChg>
        <pc:spChg chg="add mod topLvl">
          <ac:chgData name="Tomas Lidén" userId="dfbf5f61-5ea1-469c-b58e-7bd6c35e0c2d" providerId="ADAL" clId="{32BA91A1-DB67-4DA3-9003-0B3FA98A6B77}" dt="2020-11-24T07:57:17.312" v="358" actId="164"/>
          <ac:spMkLst>
            <pc:docMk/>
            <pc:sldMk cId="2207652644" sldId="307"/>
            <ac:spMk id="42" creationId="{7C10FDC4-1928-43AE-A76B-EA46AEBDA105}"/>
          </ac:spMkLst>
        </pc:spChg>
        <pc:spChg chg="add mod topLvl">
          <ac:chgData name="Tomas Lidén" userId="dfbf5f61-5ea1-469c-b58e-7bd6c35e0c2d" providerId="ADAL" clId="{32BA91A1-DB67-4DA3-9003-0B3FA98A6B77}" dt="2020-11-24T07:57:17.312" v="358" actId="164"/>
          <ac:spMkLst>
            <pc:docMk/>
            <pc:sldMk cId="2207652644" sldId="307"/>
            <ac:spMk id="43" creationId="{55489129-9054-45DE-8E7E-85C937709760}"/>
          </ac:spMkLst>
        </pc:spChg>
        <pc:spChg chg="add mod topLvl">
          <ac:chgData name="Tomas Lidén" userId="dfbf5f61-5ea1-469c-b58e-7bd6c35e0c2d" providerId="ADAL" clId="{32BA91A1-DB67-4DA3-9003-0B3FA98A6B77}" dt="2020-11-24T07:57:17.312" v="358" actId="164"/>
          <ac:spMkLst>
            <pc:docMk/>
            <pc:sldMk cId="2207652644" sldId="307"/>
            <ac:spMk id="44" creationId="{8DD98D90-BED0-4265-9F7E-F8BF51C9B242}"/>
          </ac:spMkLst>
        </pc:spChg>
        <pc:spChg chg="add mod topLvl">
          <ac:chgData name="Tomas Lidén" userId="dfbf5f61-5ea1-469c-b58e-7bd6c35e0c2d" providerId="ADAL" clId="{32BA91A1-DB67-4DA3-9003-0B3FA98A6B77}" dt="2020-11-24T07:57:17.312" v="358" actId="164"/>
          <ac:spMkLst>
            <pc:docMk/>
            <pc:sldMk cId="2207652644" sldId="307"/>
            <ac:spMk id="45" creationId="{D43D9CDE-A5A2-46C6-B97D-4DD166D85F2C}"/>
          </ac:spMkLst>
        </pc:spChg>
        <pc:spChg chg="add mod">
          <ac:chgData name="Tomas Lidén" userId="dfbf5f61-5ea1-469c-b58e-7bd6c35e0c2d" providerId="ADAL" clId="{32BA91A1-DB67-4DA3-9003-0B3FA98A6B77}" dt="2020-11-24T07:52:57.401" v="318" actId="2085"/>
          <ac:spMkLst>
            <pc:docMk/>
            <pc:sldMk cId="2207652644" sldId="307"/>
            <ac:spMk id="50" creationId="{3A5D6237-D6B0-4FDF-A383-967DB14FFFA5}"/>
          </ac:spMkLst>
        </pc:spChg>
        <pc:spChg chg="add mod">
          <ac:chgData name="Tomas Lidén" userId="dfbf5f61-5ea1-469c-b58e-7bd6c35e0c2d" providerId="ADAL" clId="{32BA91A1-DB67-4DA3-9003-0B3FA98A6B77}" dt="2020-11-24T07:53:41.811" v="335" actId="1037"/>
          <ac:spMkLst>
            <pc:docMk/>
            <pc:sldMk cId="2207652644" sldId="307"/>
            <ac:spMk id="51" creationId="{FA9CF081-6AEB-4D74-B570-C1EE2F9FDD06}"/>
          </ac:spMkLst>
        </pc:spChg>
        <pc:spChg chg="add mod">
          <ac:chgData name="Tomas Lidén" userId="dfbf5f61-5ea1-469c-b58e-7bd6c35e0c2d" providerId="ADAL" clId="{32BA91A1-DB67-4DA3-9003-0B3FA98A6B77}" dt="2020-11-24T07:54:00.500" v="339" actId="20577"/>
          <ac:spMkLst>
            <pc:docMk/>
            <pc:sldMk cId="2207652644" sldId="307"/>
            <ac:spMk id="52" creationId="{3AC69A30-53B3-41FD-A73C-361CCA832293}"/>
          </ac:spMkLst>
        </pc:spChg>
        <pc:spChg chg="mod">
          <ac:chgData name="Tomas Lidén" userId="dfbf5f61-5ea1-469c-b58e-7bd6c35e0c2d" providerId="ADAL" clId="{32BA91A1-DB67-4DA3-9003-0B3FA98A6B77}" dt="2020-11-24T07:54:39.025" v="353" actId="313"/>
          <ac:spMkLst>
            <pc:docMk/>
            <pc:sldMk cId="2207652644" sldId="307"/>
            <ac:spMk id="167" creationId="{00000000-0000-0000-0000-000000000000}"/>
          </ac:spMkLst>
        </pc:spChg>
        <pc:grpChg chg="add mod">
          <ac:chgData name="Tomas Lidén" userId="dfbf5f61-5ea1-469c-b58e-7bd6c35e0c2d" providerId="ADAL" clId="{32BA91A1-DB67-4DA3-9003-0B3FA98A6B77}" dt="2020-11-24T07:46:28.022" v="243" actId="14100"/>
          <ac:grpSpMkLst>
            <pc:docMk/>
            <pc:sldMk cId="2207652644" sldId="307"/>
            <ac:grpSpMk id="10" creationId="{0871759B-9C34-415D-9C6F-1CDB5A4D06F3}"/>
          </ac:grpSpMkLst>
        </pc:grpChg>
        <pc:grpChg chg="add del mod">
          <ac:chgData name="Tomas Lidén" userId="dfbf5f61-5ea1-469c-b58e-7bd6c35e0c2d" providerId="ADAL" clId="{32BA91A1-DB67-4DA3-9003-0B3FA98A6B77}" dt="2020-11-24T07:56:47.888" v="357" actId="165"/>
          <ac:grpSpMkLst>
            <pc:docMk/>
            <pc:sldMk cId="2207652644" sldId="307"/>
            <ac:grpSpMk id="11" creationId="{94C1035F-3CE3-4E88-BEEB-ADB2DD9F1F00}"/>
          </ac:grpSpMkLst>
        </pc:grpChg>
        <pc:grpChg chg="add mod">
          <ac:chgData name="Tomas Lidén" userId="dfbf5f61-5ea1-469c-b58e-7bd6c35e0c2d" providerId="ADAL" clId="{32BA91A1-DB67-4DA3-9003-0B3FA98A6B77}" dt="2020-11-24T07:57:20.084" v="360" actId="1038"/>
          <ac:grpSpMkLst>
            <pc:docMk/>
            <pc:sldMk cId="2207652644" sldId="307"/>
            <ac:grpSpMk id="14" creationId="{BDBF74AD-84C2-405A-8802-016BDC21D09A}"/>
          </ac:grpSpMkLst>
        </pc:grpChg>
        <pc:cxnChg chg="add mod">
          <ac:chgData name="Tomas Lidén" userId="dfbf5f61-5ea1-469c-b58e-7bd6c35e0c2d" providerId="ADAL" clId="{32BA91A1-DB67-4DA3-9003-0B3FA98A6B77}" dt="2020-11-24T07:44:58.519" v="240" actId="164"/>
          <ac:cxnSpMkLst>
            <pc:docMk/>
            <pc:sldMk cId="2207652644" sldId="307"/>
            <ac:cxnSpMk id="5" creationId="{51C42747-E2A4-4048-A606-00365932FB59}"/>
          </ac:cxnSpMkLst>
        </pc:cxnChg>
        <pc:cxnChg chg="add mod">
          <ac:chgData name="Tomas Lidén" userId="dfbf5f61-5ea1-469c-b58e-7bd6c35e0c2d" providerId="ADAL" clId="{32BA91A1-DB67-4DA3-9003-0B3FA98A6B77}" dt="2020-11-24T07:44:58.519" v="240" actId="164"/>
          <ac:cxnSpMkLst>
            <pc:docMk/>
            <pc:sldMk cId="2207652644" sldId="307"/>
            <ac:cxnSpMk id="28" creationId="{7773EA8E-0B15-47B2-9F31-512A3628D3BB}"/>
          </ac:cxnSpMkLst>
        </pc:cxnChg>
        <pc:cxnChg chg="add del mod">
          <ac:chgData name="Tomas Lidén" userId="dfbf5f61-5ea1-469c-b58e-7bd6c35e0c2d" providerId="ADAL" clId="{32BA91A1-DB67-4DA3-9003-0B3FA98A6B77}" dt="2020-11-24T07:39:16.880" v="136" actId="478"/>
          <ac:cxnSpMkLst>
            <pc:docMk/>
            <pc:sldMk cId="2207652644" sldId="307"/>
            <ac:cxnSpMk id="29" creationId="{DC1FD042-9DD9-4E3C-9EDD-747256A7A72B}"/>
          </ac:cxnSpMkLst>
        </pc:cxnChg>
        <pc:cxnChg chg="add del mod">
          <ac:chgData name="Tomas Lidén" userId="dfbf5f61-5ea1-469c-b58e-7bd6c35e0c2d" providerId="ADAL" clId="{32BA91A1-DB67-4DA3-9003-0B3FA98A6B77}" dt="2020-11-24T07:39:15.490" v="135" actId="478"/>
          <ac:cxnSpMkLst>
            <pc:docMk/>
            <pc:sldMk cId="2207652644" sldId="307"/>
            <ac:cxnSpMk id="32" creationId="{9246D6F7-CF57-4068-98D7-6D84714EE1BA}"/>
          </ac:cxnSpMkLst>
        </pc:cxnChg>
        <pc:cxnChg chg="add del mod">
          <ac:chgData name="Tomas Lidén" userId="dfbf5f61-5ea1-469c-b58e-7bd6c35e0c2d" providerId="ADAL" clId="{32BA91A1-DB67-4DA3-9003-0B3FA98A6B77}" dt="2020-11-24T07:44:50.138" v="238" actId="478"/>
          <ac:cxnSpMkLst>
            <pc:docMk/>
            <pc:sldMk cId="2207652644" sldId="307"/>
            <ac:cxnSpMk id="37" creationId="{670D6AF7-76D0-4A12-BB67-FB27739B3C7C}"/>
          </ac:cxnSpMkLst>
        </pc:cxnChg>
        <pc:cxnChg chg="add del mod">
          <ac:chgData name="Tomas Lidén" userId="dfbf5f61-5ea1-469c-b58e-7bd6c35e0c2d" providerId="ADAL" clId="{32BA91A1-DB67-4DA3-9003-0B3FA98A6B77}" dt="2020-11-24T07:44:51.662" v="239" actId="478"/>
          <ac:cxnSpMkLst>
            <pc:docMk/>
            <pc:sldMk cId="2207652644" sldId="307"/>
            <ac:cxnSpMk id="38" creationId="{C6D9D5BD-42EC-4B9F-9F26-4F2EF2DBC6E0}"/>
          </ac:cxnSpMkLst>
        </pc:cxnChg>
        <pc:cxnChg chg="add mod topLvl">
          <ac:chgData name="Tomas Lidén" userId="dfbf5f61-5ea1-469c-b58e-7bd6c35e0c2d" providerId="ADAL" clId="{32BA91A1-DB67-4DA3-9003-0B3FA98A6B77}" dt="2020-11-24T07:57:17.312" v="358" actId="164"/>
          <ac:cxnSpMkLst>
            <pc:docMk/>
            <pc:sldMk cId="2207652644" sldId="307"/>
            <ac:cxnSpMk id="40" creationId="{3F74F184-69D4-456A-8041-BEAD0B6D9F4C}"/>
          </ac:cxnSpMkLst>
        </pc:cxnChg>
        <pc:cxnChg chg="add mod topLvl">
          <ac:chgData name="Tomas Lidén" userId="dfbf5f61-5ea1-469c-b58e-7bd6c35e0c2d" providerId="ADAL" clId="{32BA91A1-DB67-4DA3-9003-0B3FA98A6B77}" dt="2020-11-24T07:57:17.312" v="358" actId="164"/>
          <ac:cxnSpMkLst>
            <pc:docMk/>
            <pc:sldMk cId="2207652644" sldId="307"/>
            <ac:cxnSpMk id="41" creationId="{9A88D1FE-814A-426B-83CE-B5B31E87D453}"/>
          </ac:cxnSpMkLst>
        </pc:cxnChg>
        <pc:cxnChg chg="add mod topLvl">
          <ac:chgData name="Tomas Lidén" userId="dfbf5f61-5ea1-469c-b58e-7bd6c35e0c2d" providerId="ADAL" clId="{32BA91A1-DB67-4DA3-9003-0B3FA98A6B77}" dt="2020-11-24T07:57:17.312" v="358" actId="164"/>
          <ac:cxnSpMkLst>
            <pc:docMk/>
            <pc:sldMk cId="2207652644" sldId="307"/>
            <ac:cxnSpMk id="46" creationId="{210C4C91-555D-4A12-8273-48D73C351ACE}"/>
          </ac:cxnSpMkLst>
        </pc:cxnChg>
        <pc:cxnChg chg="add mod topLvl">
          <ac:chgData name="Tomas Lidén" userId="dfbf5f61-5ea1-469c-b58e-7bd6c35e0c2d" providerId="ADAL" clId="{32BA91A1-DB67-4DA3-9003-0B3FA98A6B77}" dt="2020-11-24T07:57:17.312" v="358" actId="164"/>
          <ac:cxnSpMkLst>
            <pc:docMk/>
            <pc:sldMk cId="2207652644" sldId="307"/>
            <ac:cxnSpMk id="47" creationId="{FB3C519A-6C2E-4E45-BBD7-13AA5AA63A80}"/>
          </ac:cxnSpMkLst>
        </pc:cxnChg>
      </pc:sldChg>
      <pc:sldChg chg="addSp modSp mod">
        <pc:chgData name="Tomas Lidén" userId="dfbf5f61-5ea1-469c-b58e-7bd6c35e0c2d" providerId="ADAL" clId="{32BA91A1-DB67-4DA3-9003-0B3FA98A6B77}" dt="2020-11-24T08:02:28.826" v="479" actId="20577"/>
        <pc:sldMkLst>
          <pc:docMk/>
          <pc:sldMk cId="1222514559" sldId="309"/>
        </pc:sldMkLst>
        <pc:spChg chg="add mod">
          <ac:chgData name="Tomas Lidén" userId="dfbf5f61-5ea1-469c-b58e-7bd6c35e0c2d" providerId="ADAL" clId="{32BA91A1-DB67-4DA3-9003-0B3FA98A6B77}" dt="2020-11-24T08:02:28.826" v="479" actId="20577"/>
          <ac:spMkLst>
            <pc:docMk/>
            <pc:sldMk cId="1222514559" sldId="309"/>
            <ac:spMk id="7" creationId="{C7BF7673-8086-4FA4-9EF2-687D37C79E1A}"/>
          </ac:spMkLst>
        </pc:spChg>
      </pc:sldChg>
    </pc:docChg>
  </pc:docChgLst>
  <pc:docChgLst>
    <pc:chgData name="Tomas Lidén" userId="00f05e8b-f37a-4108-8a63-7c84b8727069" providerId="ADAL" clId="{C65104E3-1410-41E7-9166-59E41D09B142}"/>
    <pc:docChg chg="undo custSel addSld delSld modSld modMainMaster">
      <pc:chgData name="Tomas Lidén" userId="00f05e8b-f37a-4108-8a63-7c84b8727069" providerId="ADAL" clId="{C65104E3-1410-41E7-9166-59E41D09B142}" dt="2019-08-28T09:24:28.054" v="1586" actId="5793"/>
      <pc:docMkLst>
        <pc:docMk/>
      </pc:docMkLst>
      <pc:sldChg chg="modSp">
        <pc:chgData name="Tomas Lidén" userId="00f05e8b-f37a-4108-8a63-7c84b8727069" providerId="ADAL" clId="{C65104E3-1410-41E7-9166-59E41D09B142}" dt="2019-08-28T07:53:06.599" v="244" actId="20577"/>
        <pc:sldMkLst>
          <pc:docMk/>
          <pc:sldMk cId="3136232006" sldId="256"/>
        </pc:sldMkLst>
        <pc:spChg chg="mod">
          <ac:chgData name="Tomas Lidén" userId="00f05e8b-f37a-4108-8a63-7c84b8727069" providerId="ADAL" clId="{C65104E3-1410-41E7-9166-59E41D09B142}" dt="2019-08-28T07:41:51.992" v="78" actId="20577"/>
          <ac:spMkLst>
            <pc:docMk/>
            <pc:sldMk cId="3136232006" sldId="256"/>
            <ac:spMk id="2" creationId="{DBF7B382-A81B-4A66-A572-3BFC30E44D12}"/>
          </ac:spMkLst>
        </pc:spChg>
        <pc:spChg chg="mod">
          <ac:chgData name="Tomas Lidén" userId="00f05e8b-f37a-4108-8a63-7c84b8727069" providerId="ADAL" clId="{C65104E3-1410-41E7-9166-59E41D09B142}" dt="2019-08-28T07:53:06.599" v="244" actId="20577"/>
          <ac:spMkLst>
            <pc:docMk/>
            <pc:sldMk cId="3136232006" sldId="256"/>
            <ac:spMk id="3" creationId="{55EF43D0-9F64-4EC4-97DC-11D00810F9B4}"/>
          </ac:spMkLst>
        </pc:spChg>
      </pc:sldChg>
      <pc:sldChg chg="delSp modSp add modTransition">
        <pc:chgData name="Tomas Lidén" userId="00f05e8b-f37a-4108-8a63-7c84b8727069" providerId="ADAL" clId="{C65104E3-1410-41E7-9166-59E41D09B142}" dt="2019-08-28T08:45:59.308" v="572" actId="1035"/>
        <pc:sldMkLst>
          <pc:docMk/>
          <pc:sldMk cId="0" sldId="259"/>
        </pc:sldMkLst>
        <pc:spChg chg="mod">
          <ac:chgData name="Tomas Lidén" userId="00f05e8b-f37a-4108-8a63-7c84b8727069" providerId="ADAL" clId="{C65104E3-1410-41E7-9166-59E41D09B142}" dt="2019-08-28T08:22:03.901" v="364" actId="20577"/>
          <ac:spMkLst>
            <pc:docMk/>
            <pc:sldMk cId="0" sldId="259"/>
            <ac:spMk id="109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29:06.029" v="429" actId="790"/>
          <ac:spMkLst>
            <pc:docMk/>
            <pc:sldMk cId="0" sldId="259"/>
            <ac:spMk id="110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7:56:42.159" v="247" actId="478"/>
          <ac:spMkLst>
            <pc:docMk/>
            <pc:sldMk cId="0" sldId="259"/>
            <ac:spMk id="111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5:59.308" v="572" actId="1035"/>
          <ac:spMkLst>
            <pc:docMk/>
            <pc:sldMk cId="0" sldId="259"/>
            <ac:spMk id="113" creationId="{00000000-0000-0000-0000-000000000000}"/>
          </ac:spMkLst>
        </pc:spChg>
        <pc:picChg chg="mod">
          <ac:chgData name="Tomas Lidén" userId="00f05e8b-f37a-4108-8a63-7c84b8727069" providerId="ADAL" clId="{C65104E3-1410-41E7-9166-59E41D09B142}" dt="2019-08-28T08:02:49.407" v="275" actId="14100"/>
          <ac:picMkLst>
            <pc:docMk/>
            <pc:sldMk cId="0" sldId="259"/>
            <ac:picMk id="112" creationId="{00000000-0000-0000-0000-000000000000}"/>
          </ac:picMkLst>
        </pc:picChg>
      </pc:sldChg>
      <pc:sldChg chg="addSp delSp modSp add modTransition">
        <pc:chgData name="Tomas Lidén" userId="00f05e8b-f37a-4108-8a63-7c84b8727069" providerId="ADAL" clId="{C65104E3-1410-41E7-9166-59E41D09B142}" dt="2019-08-28T09:15:27.713" v="1444" actId="166"/>
        <pc:sldMkLst>
          <pc:docMk/>
          <pc:sldMk cId="0" sldId="260"/>
        </pc:sldMkLst>
        <pc:spChg chg="add del mod">
          <ac:chgData name="Tomas Lidén" userId="00f05e8b-f37a-4108-8a63-7c84b8727069" providerId="ADAL" clId="{C65104E3-1410-41E7-9166-59E41D09B142}" dt="2019-08-28T08:10:52.670" v="285" actId="478"/>
          <ac:spMkLst>
            <pc:docMk/>
            <pc:sldMk cId="0" sldId="260"/>
            <ac:spMk id="2" creationId="{20303BD0-065B-463A-83B1-177000896C3E}"/>
          </ac:spMkLst>
        </pc:spChg>
        <pc:spChg chg="add del mod">
          <ac:chgData name="Tomas Lidén" userId="00f05e8b-f37a-4108-8a63-7c84b8727069" providerId="ADAL" clId="{C65104E3-1410-41E7-9166-59E41D09B142}" dt="2019-08-28T08:15:07.853" v="294" actId="478"/>
          <ac:spMkLst>
            <pc:docMk/>
            <pc:sldMk cId="0" sldId="260"/>
            <ac:spMk id="3" creationId="{91C584DE-F786-4D84-85EA-38900D980CEA}"/>
          </ac:spMkLst>
        </pc:spChg>
        <pc:spChg chg="add del mod">
          <ac:chgData name="Tomas Lidén" userId="00f05e8b-f37a-4108-8a63-7c84b8727069" providerId="ADAL" clId="{C65104E3-1410-41E7-9166-59E41D09B142}" dt="2019-08-28T08:56:01.132" v="969" actId="478"/>
          <ac:spMkLst>
            <pc:docMk/>
            <pc:sldMk cId="0" sldId="260"/>
            <ac:spMk id="4" creationId="{44DC9A80-5F54-4B82-9458-6A05AF081C9A}"/>
          </ac:spMkLst>
        </pc:spChg>
        <pc:spChg chg="add mod ord">
          <ac:chgData name="Tomas Lidén" userId="00f05e8b-f37a-4108-8a63-7c84b8727069" providerId="ADAL" clId="{C65104E3-1410-41E7-9166-59E41D09B142}" dt="2019-08-28T09:15:27.713" v="1444" actId="166"/>
          <ac:spMkLst>
            <pc:docMk/>
            <pc:sldMk cId="0" sldId="260"/>
            <ac:spMk id="5" creationId="{B1EA9EAE-3F3D-4986-BDE5-DE2CDD0DAA22}"/>
          </ac:spMkLst>
        </pc:spChg>
        <pc:spChg chg="add del mod">
          <ac:chgData name="Tomas Lidén" userId="00f05e8b-f37a-4108-8a63-7c84b8727069" providerId="ADAL" clId="{C65104E3-1410-41E7-9166-59E41D09B142}" dt="2019-08-28T08:56:38.443" v="971" actId="478"/>
          <ac:spMkLst>
            <pc:docMk/>
            <pc:sldMk cId="0" sldId="260"/>
            <ac:spMk id="6" creationId="{198C62FB-BD4D-4CEF-9943-C3D46FBE6E7D}"/>
          </ac:spMkLst>
        </pc:spChg>
        <pc:spChg chg="add del mod">
          <ac:chgData name="Tomas Lidén" userId="00f05e8b-f37a-4108-8a63-7c84b8727069" providerId="ADAL" clId="{C65104E3-1410-41E7-9166-59E41D09B142}" dt="2019-08-28T08:57:02.540" v="973" actId="478"/>
          <ac:spMkLst>
            <pc:docMk/>
            <pc:sldMk cId="0" sldId="260"/>
            <ac:spMk id="7" creationId="{E8FA4CF9-37F5-49B4-BE58-3B9360715208}"/>
          </ac:spMkLst>
        </pc:spChg>
        <pc:spChg chg="add del mod">
          <ac:chgData name="Tomas Lidén" userId="00f05e8b-f37a-4108-8a63-7c84b8727069" providerId="ADAL" clId="{C65104E3-1410-41E7-9166-59E41D09B142}" dt="2019-08-28T08:57:27.004" v="975" actId="478"/>
          <ac:spMkLst>
            <pc:docMk/>
            <pc:sldMk cId="0" sldId="260"/>
            <ac:spMk id="8" creationId="{491AE964-E268-4CDB-8ABE-D2CB5E9EE726}"/>
          </ac:spMkLst>
        </pc:spChg>
        <pc:spChg chg="add mod ord">
          <ac:chgData name="Tomas Lidén" userId="00f05e8b-f37a-4108-8a63-7c84b8727069" providerId="ADAL" clId="{C65104E3-1410-41E7-9166-59E41D09B142}" dt="2019-08-28T09:15:27.713" v="1444" actId="166"/>
          <ac:spMkLst>
            <pc:docMk/>
            <pc:sldMk cId="0" sldId="260"/>
            <ac:spMk id="9" creationId="{7A82DF92-18C8-43E6-9B93-5E34EA84D938}"/>
          </ac:spMkLst>
        </pc:spChg>
        <pc:spChg chg="mod">
          <ac:chgData name="Tomas Lidén" userId="00f05e8b-f37a-4108-8a63-7c84b8727069" providerId="ADAL" clId="{C65104E3-1410-41E7-9166-59E41D09B142}" dt="2019-08-28T08:29:21.968" v="430" actId="790"/>
          <ac:spMkLst>
            <pc:docMk/>
            <pc:sldMk cId="0" sldId="260"/>
            <ac:spMk id="115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8:17:50.941" v="305" actId="478"/>
          <ac:spMkLst>
            <pc:docMk/>
            <pc:sldMk cId="0" sldId="260"/>
            <ac:spMk id="116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4:22.201" v="1440" actId="166"/>
          <ac:spMkLst>
            <pc:docMk/>
            <pc:sldMk cId="0" sldId="260"/>
            <ac:spMk id="117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4:49.544" v="1441" actId="166"/>
          <ac:spMkLst>
            <pc:docMk/>
            <pc:sldMk cId="0" sldId="260"/>
            <ac:spMk id="118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5:16.672" v="1443" actId="166"/>
          <ac:spMkLst>
            <pc:docMk/>
            <pc:sldMk cId="0" sldId="260"/>
            <ac:spMk id="119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4:49.544" v="1441" actId="166"/>
          <ac:spMkLst>
            <pc:docMk/>
            <pc:sldMk cId="0" sldId="260"/>
            <ac:spMk id="120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4:49.544" v="1441" actId="166"/>
          <ac:spMkLst>
            <pc:docMk/>
            <pc:sldMk cId="0" sldId="260"/>
            <ac:spMk id="121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4:49.544" v="1441" actId="166"/>
          <ac:spMkLst>
            <pc:docMk/>
            <pc:sldMk cId="0" sldId="260"/>
            <ac:spMk id="122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4:09.265" v="1438" actId="166"/>
          <ac:spMkLst>
            <pc:docMk/>
            <pc:sldMk cId="0" sldId="260"/>
            <ac:spMk id="123" creationId="{00000000-0000-0000-0000-000000000000}"/>
          </ac:spMkLst>
        </pc:spChg>
        <pc:spChg chg="mod ord">
          <ac:chgData name="Tomas Lidén" userId="00f05e8b-f37a-4108-8a63-7c84b8727069" providerId="ADAL" clId="{C65104E3-1410-41E7-9166-59E41D09B142}" dt="2019-08-28T09:15:05.705" v="1442" actId="166"/>
          <ac:spMkLst>
            <pc:docMk/>
            <pc:sldMk cId="0" sldId="260"/>
            <ac:spMk id="132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0:27.205" v="1425" actId="1035"/>
          <ac:spMkLst>
            <pc:docMk/>
            <pc:sldMk cId="0" sldId="260"/>
            <ac:spMk id="134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0:27.205" v="1425" actId="1035"/>
          <ac:spMkLst>
            <pc:docMk/>
            <pc:sldMk cId="0" sldId="260"/>
            <ac:spMk id="138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0:27.205" v="1425" actId="1035"/>
          <ac:spMkLst>
            <pc:docMk/>
            <pc:sldMk cId="0" sldId="260"/>
            <ac:spMk id="139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0:27.205" v="1425" actId="1035"/>
          <ac:spMkLst>
            <pc:docMk/>
            <pc:sldMk cId="0" sldId="260"/>
            <ac:spMk id="140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0:27.205" v="1425" actId="1035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20:12.848" v="313" actId="790"/>
          <ac:spMkLst>
            <pc:docMk/>
            <pc:sldMk cId="0" sldId="260"/>
            <ac:spMk id="143" creationId="{00000000-0000-0000-0000-000000000000}"/>
          </ac:spMkLst>
        </pc:spChg>
        <pc:grpChg chg="mod">
          <ac:chgData name="Tomas Lidén" userId="00f05e8b-f37a-4108-8a63-7c84b8727069" providerId="ADAL" clId="{C65104E3-1410-41E7-9166-59E41D09B142}" dt="2019-08-28T09:10:27.205" v="1425" actId="1035"/>
          <ac:grpSpMkLst>
            <pc:docMk/>
            <pc:sldMk cId="0" sldId="260"/>
            <ac:grpSpMk id="145" creationId="{00000000-0000-0000-0000-000000000000}"/>
          </ac:grpSpMkLst>
        </pc:grp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24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25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26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27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28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29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30" creationId="{00000000-0000-0000-0000-000000000000}"/>
          </ac:cxnSpMkLst>
        </pc:cxnChg>
        <pc:cxnChg chg="mod">
          <ac:chgData name="Tomas Lidén" userId="00f05e8b-f37a-4108-8a63-7c84b8727069" providerId="ADAL" clId="{C65104E3-1410-41E7-9166-59E41D09B142}" dt="2019-08-28T09:10:27.205" v="1425" actId="1035"/>
          <ac:cxnSpMkLst>
            <pc:docMk/>
            <pc:sldMk cId="0" sldId="260"/>
            <ac:cxnSpMk id="131" creationId="{00000000-0000-0000-0000-000000000000}"/>
          </ac:cxnSpMkLst>
        </pc:cxnChg>
        <pc:cxnChg chg="mod ord">
          <ac:chgData name="Tomas Lidén" userId="00f05e8b-f37a-4108-8a63-7c84b8727069" providerId="ADAL" clId="{C65104E3-1410-41E7-9166-59E41D09B142}" dt="2019-08-28T09:14:49.544" v="1441" actId="166"/>
          <ac:cxnSpMkLst>
            <pc:docMk/>
            <pc:sldMk cId="0" sldId="260"/>
            <ac:cxnSpMk id="133" creationId="{00000000-0000-0000-0000-000000000000}"/>
          </ac:cxnSpMkLst>
        </pc:cxnChg>
        <pc:cxnChg chg="del mod">
          <ac:chgData name="Tomas Lidén" userId="00f05e8b-f37a-4108-8a63-7c84b8727069" providerId="ADAL" clId="{C65104E3-1410-41E7-9166-59E41D09B142}" dt="2019-08-28T08:15:15.861" v="296" actId="478"/>
          <ac:cxnSpMkLst>
            <pc:docMk/>
            <pc:sldMk cId="0" sldId="260"/>
            <ac:cxnSpMk id="135" creationId="{00000000-0000-0000-0000-000000000000}"/>
          </ac:cxnSpMkLst>
        </pc:cxnChg>
        <pc:cxnChg chg="del mod">
          <ac:chgData name="Tomas Lidén" userId="00f05e8b-f37a-4108-8a63-7c84b8727069" providerId="ADAL" clId="{C65104E3-1410-41E7-9166-59E41D09B142}" dt="2019-08-28T08:15:14.623" v="295" actId="478"/>
          <ac:cxnSpMkLst>
            <pc:docMk/>
            <pc:sldMk cId="0" sldId="260"/>
            <ac:cxnSpMk id="136" creationId="{00000000-0000-0000-0000-000000000000}"/>
          </ac:cxnSpMkLst>
        </pc:cxnChg>
        <pc:cxnChg chg="del mod">
          <ac:chgData name="Tomas Lidén" userId="00f05e8b-f37a-4108-8a63-7c84b8727069" providerId="ADAL" clId="{C65104E3-1410-41E7-9166-59E41D09B142}" dt="2019-08-28T08:15:23.893" v="297" actId="478"/>
          <ac:cxnSpMkLst>
            <pc:docMk/>
            <pc:sldMk cId="0" sldId="260"/>
            <ac:cxnSpMk id="137" creationId="{00000000-0000-0000-0000-000000000000}"/>
          </ac:cxnSpMkLst>
        </pc:cxnChg>
      </pc:sldChg>
      <pc:sldChg chg="delSp modSp add modTransition">
        <pc:chgData name="Tomas Lidén" userId="00f05e8b-f37a-4108-8a63-7c84b8727069" providerId="ADAL" clId="{C65104E3-1410-41E7-9166-59E41D09B142}" dt="2019-08-28T08:59:16.025" v="980" actId="255"/>
        <pc:sldMkLst>
          <pc:docMk/>
          <pc:sldMk cId="0" sldId="261"/>
        </pc:sldMkLst>
        <pc:spChg chg="mod">
          <ac:chgData name="Tomas Lidén" userId="00f05e8b-f37a-4108-8a63-7c84b8727069" providerId="ADAL" clId="{C65104E3-1410-41E7-9166-59E41D09B142}" dt="2019-08-28T08:59:16.025" v="980" actId="255"/>
          <ac:spMkLst>
            <pc:docMk/>
            <pc:sldMk cId="0" sldId="261"/>
            <ac:spMk id="148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8:28:47.829" v="428" actId="478"/>
          <ac:spMkLst>
            <pc:docMk/>
            <pc:sldMk cId="0" sldId="261"/>
            <ac:spMk id="149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5:49.787" v="513" actId="2711"/>
          <ac:spMkLst>
            <pc:docMk/>
            <pc:sldMk cId="0" sldId="261"/>
            <ac:spMk id="162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C65104E3-1410-41E7-9166-59E41D09B142}" dt="2019-08-28T09:12:48.052" v="1436" actId="1035"/>
        <pc:sldMkLst>
          <pc:docMk/>
          <pc:sldMk cId="0" sldId="262"/>
        </pc:sldMkLst>
        <pc:spChg chg="mod">
          <ac:chgData name="Tomas Lidén" userId="00f05e8b-f37a-4108-8a63-7c84b8727069" providerId="ADAL" clId="{C65104E3-1410-41E7-9166-59E41D09B142}" dt="2019-08-28T08:31:56.989" v="482" actId="1035"/>
          <ac:spMkLst>
            <pc:docMk/>
            <pc:sldMk cId="0" sldId="262"/>
            <ac:spMk id="164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0:28.892" v="434" actId="692"/>
          <ac:spMkLst>
            <pc:docMk/>
            <pc:sldMk cId="0" sldId="262"/>
            <ac:spMk id="165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3:27.343" v="509" actId="790"/>
          <ac:spMkLst>
            <pc:docMk/>
            <pc:sldMk cId="0" sldId="262"/>
            <ac:spMk id="167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8:33:17.108" v="508" actId="478"/>
          <ac:spMkLst>
            <pc:docMk/>
            <pc:sldMk cId="0" sldId="262"/>
            <ac:spMk id="168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6:30.373" v="514" actId="790"/>
          <ac:spMkLst>
            <pc:docMk/>
            <pc:sldMk cId="0" sldId="262"/>
            <ac:spMk id="181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2:33.052" v="1432" actId="1035"/>
          <ac:spMkLst>
            <pc:docMk/>
            <pc:sldMk cId="0" sldId="262"/>
            <ac:spMk id="186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2:43.484" v="1434" actId="1035"/>
          <ac:spMkLst>
            <pc:docMk/>
            <pc:sldMk cId="0" sldId="262"/>
            <ac:spMk id="188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9:12:48.052" v="1436" actId="1035"/>
          <ac:spMkLst>
            <pc:docMk/>
            <pc:sldMk cId="0" sldId="262"/>
            <ac:spMk id="189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3:12.678" v="507" actId="1036"/>
          <ac:spMkLst>
            <pc:docMk/>
            <pc:sldMk cId="0" sldId="262"/>
            <ac:spMk id="190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3:12.678" v="507" actId="1036"/>
          <ac:spMkLst>
            <pc:docMk/>
            <pc:sldMk cId="0" sldId="262"/>
            <ac:spMk id="191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3:12.678" v="507" actId="1036"/>
          <ac:spMkLst>
            <pc:docMk/>
            <pc:sldMk cId="0" sldId="262"/>
            <ac:spMk id="192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33:12.678" v="507" actId="1036"/>
          <ac:spMkLst>
            <pc:docMk/>
            <pc:sldMk cId="0" sldId="262"/>
            <ac:spMk id="193" creationId="{00000000-0000-0000-0000-000000000000}"/>
          </ac:spMkLst>
        </pc:spChg>
      </pc:sldChg>
      <pc:sldChg chg="addSp delSp modSp add modTransition">
        <pc:chgData name="Tomas Lidén" userId="00f05e8b-f37a-4108-8a63-7c84b8727069" providerId="ADAL" clId="{C65104E3-1410-41E7-9166-59E41D09B142}" dt="2019-08-28T09:16:53.342" v="1448" actId="20577"/>
        <pc:sldMkLst>
          <pc:docMk/>
          <pc:sldMk cId="0" sldId="263"/>
        </pc:sldMkLst>
        <pc:spChg chg="mod">
          <ac:chgData name="Tomas Lidén" userId="00f05e8b-f37a-4108-8a63-7c84b8727069" providerId="ADAL" clId="{C65104E3-1410-41E7-9166-59E41D09B142}" dt="2019-08-28T09:16:53.342" v="1448" actId="20577"/>
          <ac:spMkLst>
            <pc:docMk/>
            <pc:sldMk cId="0" sldId="263"/>
            <ac:spMk id="196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8:39:09.093" v="523" actId="478"/>
          <ac:spMkLst>
            <pc:docMk/>
            <pc:sldMk cId="0" sldId="263"/>
            <ac:spMk id="197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198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199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0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1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3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4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5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1:02.677" v="531" actId="790"/>
          <ac:spMkLst>
            <pc:docMk/>
            <pc:sldMk cId="0" sldId="263"/>
            <ac:spMk id="206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41.250" v="530" actId="255"/>
          <ac:spMkLst>
            <pc:docMk/>
            <pc:sldMk cId="0" sldId="263"/>
            <ac:spMk id="207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41.250" v="530" actId="255"/>
          <ac:spMkLst>
            <pc:docMk/>
            <pc:sldMk cId="0" sldId="263"/>
            <ac:spMk id="208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16.010" v="528" actId="164"/>
          <ac:spMkLst>
            <pc:docMk/>
            <pc:sldMk cId="0" sldId="263"/>
            <ac:spMk id="209" creationId="{00000000-0000-0000-0000-000000000000}"/>
          </ac:spMkLst>
        </pc:spChg>
        <pc:spChg chg="mod">
          <ac:chgData name="Tomas Lidén" userId="00f05e8b-f37a-4108-8a63-7c84b8727069" providerId="ADAL" clId="{C65104E3-1410-41E7-9166-59E41D09B142}" dt="2019-08-28T08:40:41.250" v="530" actId="255"/>
          <ac:spMkLst>
            <pc:docMk/>
            <pc:sldMk cId="0" sldId="263"/>
            <ac:spMk id="210" creationId="{00000000-0000-0000-0000-000000000000}"/>
          </ac:spMkLst>
        </pc:spChg>
        <pc:grpChg chg="add mod">
          <ac:chgData name="Tomas Lidén" userId="00f05e8b-f37a-4108-8a63-7c84b8727069" providerId="ADAL" clId="{C65104E3-1410-41E7-9166-59E41D09B142}" dt="2019-08-28T08:40:04.664" v="527" actId="164"/>
          <ac:grpSpMkLst>
            <pc:docMk/>
            <pc:sldMk cId="0" sldId="263"/>
            <ac:grpSpMk id="2" creationId="{CA0749F0-6D08-49C6-9514-9FC1B55B594F}"/>
          </ac:grpSpMkLst>
        </pc:grpChg>
        <pc:grpChg chg="add mod">
          <ac:chgData name="Tomas Lidén" userId="00f05e8b-f37a-4108-8a63-7c84b8727069" providerId="ADAL" clId="{C65104E3-1410-41E7-9166-59E41D09B142}" dt="2019-08-28T08:40:23.860" v="529" actId="14100"/>
          <ac:grpSpMkLst>
            <pc:docMk/>
            <pc:sldMk cId="0" sldId="263"/>
            <ac:grpSpMk id="3" creationId="{68462CA3-F271-4650-98EA-41CB4CDB31ED}"/>
          </ac:grpSpMkLst>
        </pc:grpChg>
      </pc:sldChg>
      <pc:sldChg chg="del">
        <pc:chgData name="Tomas Lidén" userId="00f05e8b-f37a-4108-8a63-7c84b8727069" providerId="ADAL" clId="{C65104E3-1410-41E7-9166-59E41D09B142}" dt="2019-08-28T08:46:32.242" v="573" actId="2696"/>
        <pc:sldMkLst>
          <pc:docMk/>
          <pc:sldMk cId="478308071" sldId="267"/>
        </pc:sldMkLst>
      </pc:sldChg>
      <pc:sldChg chg="addSp delSp modSp del">
        <pc:chgData name="Tomas Lidén" userId="00f05e8b-f37a-4108-8a63-7c84b8727069" providerId="ADAL" clId="{C65104E3-1410-41E7-9166-59E41D09B142}" dt="2019-08-28T08:46:32.249" v="574" actId="2696"/>
        <pc:sldMkLst>
          <pc:docMk/>
          <pc:sldMk cId="2067162812" sldId="268"/>
        </pc:sldMkLst>
        <pc:spChg chg="add mod">
          <ac:chgData name="Tomas Lidén" userId="00f05e8b-f37a-4108-8a63-7c84b8727069" providerId="ADAL" clId="{C65104E3-1410-41E7-9166-59E41D09B142}" dt="2019-08-28T08:25:33.007" v="382"/>
          <ac:spMkLst>
            <pc:docMk/>
            <pc:sldMk cId="2067162812" sldId="268"/>
            <ac:spMk id="2" creationId="{EFE3CC09-CB10-4883-A283-AF9825232FDD}"/>
          </ac:spMkLst>
        </pc:spChg>
        <pc:spChg chg="del">
          <ac:chgData name="Tomas Lidén" userId="00f05e8b-f37a-4108-8a63-7c84b8727069" providerId="ADAL" clId="{C65104E3-1410-41E7-9166-59E41D09B142}" dt="2019-08-28T08:25:33.007" v="382"/>
          <ac:spMkLst>
            <pc:docMk/>
            <pc:sldMk cId="2067162812" sldId="268"/>
            <ac:spMk id="3" creationId="{39DE1E92-D8D1-F34A-A328-104B7F3336D8}"/>
          </ac:spMkLst>
        </pc:spChg>
        <pc:spChg chg="mod">
          <ac:chgData name="Tomas Lidén" userId="00f05e8b-f37a-4108-8a63-7c84b8727069" providerId="ADAL" clId="{C65104E3-1410-41E7-9166-59E41D09B142}" dt="2019-08-28T08:25:12.702" v="381" actId="20577"/>
          <ac:spMkLst>
            <pc:docMk/>
            <pc:sldMk cId="2067162812" sldId="268"/>
            <ac:spMk id="4" creationId="{2E75856A-720E-4144-98A9-6932C4468645}"/>
          </ac:spMkLst>
        </pc:spChg>
      </pc:sldChg>
      <pc:sldChg chg="del">
        <pc:chgData name="Tomas Lidén" userId="00f05e8b-f37a-4108-8a63-7c84b8727069" providerId="ADAL" clId="{C65104E3-1410-41E7-9166-59E41D09B142}" dt="2019-08-28T08:46:32.255" v="575" actId="2696"/>
        <pc:sldMkLst>
          <pc:docMk/>
          <pc:sldMk cId="1972423836" sldId="269"/>
        </pc:sldMkLst>
      </pc:sldChg>
      <pc:sldChg chg="del">
        <pc:chgData name="Tomas Lidén" userId="00f05e8b-f37a-4108-8a63-7c84b8727069" providerId="ADAL" clId="{C65104E3-1410-41E7-9166-59E41D09B142}" dt="2019-08-28T08:46:32.261" v="576" actId="2696"/>
        <pc:sldMkLst>
          <pc:docMk/>
          <pc:sldMk cId="3172252055" sldId="270"/>
        </pc:sldMkLst>
      </pc:sldChg>
      <pc:sldChg chg="modSp del">
        <pc:chgData name="Tomas Lidén" userId="00f05e8b-f37a-4108-8a63-7c84b8727069" providerId="ADAL" clId="{C65104E3-1410-41E7-9166-59E41D09B142}" dt="2019-08-28T08:46:32.271" v="577" actId="2696"/>
        <pc:sldMkLst>
          <pc:docMk/>
          <pc:sldMk cId="2598449351" sldId="271"/>
        </pc:sldMkLst>
        <pc:spChg chg="mod">
          <ac:chgData name="Tomas Lidén" userId="00f05e8b-f37a-4108-8a63-7c84b8727069" providerId="ADAL" clId="{C65104E3-1410-41E7-9166-59E41D09B142}" dt="2019-08-28T08:26:15.933" v="418" actId="20577"/>
          <ac:spMkLst>
            <pc:docMk/>
            <pc:sldMk cId="2598449351" sldId="271"/>
            <ac:spMk id="3" creationId="{A4F87769-E36F-194D-8FDF-F6290575A9E6}"/>
          </ac:spMkLst>
        </pc:spChg>
      </pc:sldChg>
      <pc:sldChg chg="delSp modSp add modTransition">
        <pc:chgData name="Tomas Lidén" userId="00f05e8b-f37a-4108-8a63-7c84b8727069" providerId="ADAL" clId="{C65104E3-1410-41E7-9166-59E41D09B142}" dt="2019-08-28T07:59:48.726" v="260" actId="790"/>
        <pc:sldMkLst>
          <pc:docMk/>
          <pc:sldMk cId="0" sldId="284"/>
        </pc:sldMkLst>
        <pc:spChg chg="mod">
          <ac:chgData name="Tomas Lidén" userId="00f05e8b-f37a-4108-8a63-7c84b8727069" providerId="ADAL" clId="{C65104E3-1410-41E7-9166-59E41D09B142}" dt="2019-08-28T07:59:48.726" v="260" actId="790"/>
          <ac:spMkLst>
            <pc:docMk/>
            <pc:sldMk cId="0" sldId="284"/>
            <ac:spMk id="333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7:44:20.592" v="106" actId="478"/>
          <ac:spMkLst>
            <pc:docMk/>
            <pc:sldMk cId="0" sldId="284"/>
            <ac:spMk id="334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C65104E3-1410-41E7-9166-59E41D09B142}" dt="2019-08-28T08:00:36.761" v="262" actId="948"/>
        <pc:sldMkLst>
          <pc:docMk/>
          <pc:sldMk cId="0" sldId="285"/>
        </pc:sldMkLst>
        <pc:spChg chg="mod">
          <ac:chgData name="Tomas Lidén" userId="00f05e8b-f37a-4108-8a63-7c84b8727069" providerId="ADAL" clId="{C65104E3-1410-41E7-9166-59E41D09B142}" dt="2019-08-28T08:00:36.761" v="262" actId="948"/>
          <ac:spMkLst>
            <pc:docMk/>
            <pc:sldMk cId="0" sldId="285"/>
            <ac:spMk id="337" creationId="{00000000-0000-0000-0000-000000000000}"/>
          </ac:spMkLst>
        </pc:spChg>
        <pc:spChg chg="del mod">
          <ac:chgData name="Tomas Lidén" userId="00f05e8b-f37a-4108-8a63-7c84b8727069" providerId="ADAL" clId="{C65104E3-1410-41E7-9166-59E41D09B142}" dt="2019-08-28T07:45:45.400" v="113" actId="478"/>
          <ac:spMkLst>
            <pc:docMk/>
            <pc:sldMk cId="0" sldId="285"/>
            <ac:spMk id="338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C65104E3-1410-41E7-9166-59E41D09B142}" dt="2019-08-28T08:00:53.813" v="263" actId="790"/>
        <pc:sldMkLst>
          <pc:docMk/>
          <pc:sldMk cId="0" sldId="286"/>
        </pc:sldMkLst>
        <pc:spChg chg="mod">
          <ac:chgData name="Tomas Lidén" userId="00f05e8b-f37a-4108-8a63-7c84b8727069" providerId="ADAL" clId="{C65104E3-1410-41E7-9166-59E41D09B142}" dt="2019-08-28T08:00:53.813" v="263" actId="790"/>
          <ac:spMkLst>
            <pc:docMk/>
            <pc:sldMk cId="0" sldId="286"/>
            <ac:spMk id="341" creationId="{00000000-0000-0000-0000-000000000000}"/>
          </ac:spMkLst>
        </pc:spChg>
        <pc:spChg chg="del">
          <ac:chgData name="Tomas Lidén" userId="00f05e8b-f37a-4108-8a63-7c84b8727069" providerId="ADAL" clId="{C65104E3-1410-41E7-9166-59E41D09B142}" dt="2019-08-28T07:52:50.303" v="241" actId="478"/>
          <ac:spMkLst>
            <pc:docMk/>
            <pc:sldMk cId="0" sldId="286"/>
            <ac:spMk id="342" creationId="{00000000-0000-0000-0000-000000000000}"/>
          </ac:spMkLst>
        </pc:spChg>
      </pc:sldChg>
      <pc:sldChg chg="addSp delSp modSp add">
        <pc:chgData name="Tomas Lidén" userId="00f05e8b-f37a-4108-8a63-7c84b8727069" providerId="ADAL" clId="{C65104E3-1410-41E7-9166-59E41D09B142}" dt="2019-08-28T09:00:05.317" v="984" actId="255"/>
        <pc:sldMkLst>
          <pc:docMk/>
          <pc:sldMk cId="494859449" sldId="287"/>
        </pc:sldMkLst>
        <pc:spChg chg="mod">
          <ac:chgData name="Tomas Lidén" userId="00f05e8b-f37a-4108-8a63-7c84b8727069" providerId="ADAL" clId="{C65104E3-1410-41E7-9166-59E41D09B142}" dt="2019-08-28T08:46:44.613" v="582" actId="20577"/>
          <ac:spMkLst>
            <pc:docMk/>
            <pc:sldMk cId="494859449" sldId="287"/>
            <ac:spMk id="2" creationId="{072CD1B3-F144-4E04-8A84-346DE9F3CA30}"/>
          </ac:spMkLst>
        </pc:spChg>
        <pc:spChg chg="mod">
          <ac:chgData name="Tomas Lidén" userId="00f05e8b-f37a-4108-8a63-7c84b8727069" providerId="ADAL" clId="{C65104E3-1410-41E7-9166-59E41D09B142}" dt="2019-08-28T09:00:05.317" v="984" actId="255"/>
          <ac:spMkLst>
            <pc:docMk/>
            <pc:sldMk cId="494859449" sldId="287"/>
            <ac:spMk id="3" creationId="{57879ED8-1AC0-4E8A-8619-FE6A6C0B5BE9}"/>
          </ac:spMkLst>
        </pc:spChg>
        <pc:picChg chg="add del mod">
          <ac:chgData name="Tomas Lidén" userId="00f05e8b-f37a-4108-8a63-7c84b8727069" providerId="ADAL" clId="{C65104E3-1410-41E7-9166-59E41D09B142}" dt="2019-08-28T08:49:57.359" v="771"/>
          <ac:picMkLst>
            <pc:docMk/>
            <pc:sldMk cId="494859449" sldId="287"/>
            <ac:picMk id="5" creationId="{24CED005-8F5D-4B59-8B61-1B27F6EE6324}"/>
          </ac:picMkLst>
        </pc:picChg>
      </pc:sldChg>
      <pc:sldChg chg="addSp delSp modSp add">
        <pc:chgData name="Tomas Lidén" userId="00f05e8b-f37a-4108-8a63-7c84b8727069" providerId="ADAL" clId="{C65104E3-1410-41E7-9166-59E41D09B142}" dt="2019-08-28T09:23:13.299" v="1536" actId="1035"/>
        <pc:sldMkLst>
          <pc:docMk/>
          <pc:sldMk cId="1617102081" sldId="288"/>
        </pc:sldMkLst>
        <pc:spChg chg="mod">
          <ac:chgData name="Tomas Lidén" userId="00f05e8b-f37a-4108-8a63-7c84b8727069" providerId="ADAL" clId="{C65104E3-1410-41E7-9166-59E41D09B142}" dt="2019-08-28T08:50:09.996" v="787" actId="20577"/>
          <ac:spMkLst>
            <pc:docMk/>
            <pc:sldMk cId="1617102081" sldId="288"/>
            <ac:spMk id="2" creationId="{98B605A1-E928-4B73-B1AC-EADCD24F80E8}"/>
          </ac:spMkLst>
        </pc:spChg>
        <pc:spChg chg="del">
          <ac:chgData name="Tomas Lidén" userId="00f05e8b-f37a-4108-8a63-7c84b8727069" providerId="ADAL" clId="{C65104E3-1410-41E7-9166-59E41D09B142}" dt="2019-08-28T08:51:51.404" v="927" actId="478"/>
          <ac:spMkLst>
            <pc:docMk/>
            <pc:sldMk cId="1617102081" sldId="288"/>
            <ac:spMk id="3" creationId="{E2637AA8-0850-49CE-A3DF-C307D0F5E5F3}"/>
          </ac:spMkLst>
        </pc:spChg>
        <pc:spChg chg="add mod">
          <ac:chgData name="Tomas Lidén" userId="00f05e8b-f37a-4108-8a63-7c84b8727069" providerId="ADAL" clId="{C65104E3-1410-41E7-9166-59E41D09B142}" dt="2019-08-28T08:54:12.219" v="968" actId="1037"/>
          <ac:spMkLst>
            <pc:docMk/>
            <pc:sldMk cId="1617102081" sldId="288"/>
            <ac:spMk id="7" creationId="{325C11C8-7DDB-44D1-B008-333299CABAB3}"/>
          </ac:spMkLst>
        </pc:spChg>
        <pc:spChg chg="add mod ord">
          <ac:chgData name="Tomas Lidén" userId="00f05e8b-f37a-4108-8a63-7c84b8727069" providerId="ADAL" clId="{C65104E3-1410-41E7-9166-59E41D09B142}" dt="2019-08-28T09:11:35.152" v="1429" actId="167"/>
          <ac:spMkLst>
            <pc:docMk/>
            <pc:sldMk cId="1617102081" sldId="288"/>
            <ac:spMk id="8" creationId="{E770C406-0749-431A-8599-8038DC0E65D8}"/>
          </ac:spMkLst>
        </pc:spChg>
        <pc:spChg chg="add mo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9" creationId="{E2A570B2-2FB7-4C7F-8D2C-5F368CF065E9}"/>
          </ac:spMkLst>
        </pc:spChg>
        <pc:spChg chg="add del mod">
          <ac:chgData name="Tomas Lidén" userId="00f05e8b-f37a-4108-8a63-7c84b8727069" providerId="ADAL" clId="{C65104E3-1410-41E7-9166-59E41D09B142}" dt="2019-08-28T09:19:12.251" v="1470" actId="478"/>
          <ac:spMkLst>
            <pc:docMk/>
            <pc:sldMk cId="1617102081" sldId="288"/>
            <ac:spMk id="10" creationId="{5DEF84EF-91A9-4E7F-9509-811AA4C6A243}"/>
          </ac:spMkLst>
        </pc:spChg>
        <pc:spChg chg="add mo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11" creationId="{C20C28F9-C7B3-4086-A6FE-96B33390381D}"/>
          </ac:spMkLst>
        </pc:spChg>
        <pc:spChg chg="add mo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12" creationId="{789ABDBC-CF3A-4688-B972-953BB1CACCA6}"/>
          </ac:spMkLst>
        </pc:spChg>
        <pc:spChg chg="add mod or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13" creationId="{C60D65AD-5B89-4E26-A947-AF48E3B7B857}"/>
          </ac:spMkLst>
        </pc:spChg>
        <pc:spChg chg="add mod">
          <ac:chgData name="Tomas Lidén" userId="00f05e8b-f37a-4108-8a63-7c84b8727069" providerId="ADAL" clId="{C65104E3-1410-41E7-9166-59E41D09B142}" dt="2019-08-28T09:23:13.299" v="1536" actId="1035"/>
          <ac:spMkLst>
            <pc:docMk/>
            <pc:sldMk cId="1617102081" sldId="288"/>
            <ac:spMk id="14" creationId="{F727D83E-71A1-4817-983A-367955B7B84D}"/>
          </ac:spMkLst>
        </pc:spChg>
        <pc:spChg chg="add mo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15" creationId="{6EF3A6A5-7E3E-4341-A789-ED810F446D11}"/>
          </ac:spMkLst>
        </pc:spChg>
        <pc:spChg chg="add mo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16" creationId="{BB0CD56F-84A2-4456-A447-B796C087DA44}"/>
          </ac:spMkLst>
        </pc:spChg>
        <pc:spChg chg="add mod">
          <ac:chgData name="Tomas Lidén" userId="00f05e8b-f37a-4108-8a63-7c84b8727069" providerId="ADAL" clId="{C65104E3-1410-41E7-9166-59E41D09B142}" dt="2019-08-28T09:22:43.295" v="1533" actId="255"/>
          <ac:spMkLst>
            <pc:docMk/>
            <pc:sldMk cId="1617102081" sldId="288"/>
            <ac:spMk id="17" creationId="{39D5D1FA-2A7A-415F-B616-1BDFCBD73ACD}"/>
          </ac:spMkLst>
        </pc:spChg>
        <pc:picChg chg="add del mod ord">
          <ac:chgData name="Tomas Lidén" userId="00f05e8b-f37a-4108-8a63-7c84b8727069" providerId="ADAL" clId="{C65104E3-1410-41E7-9166-59E41D09B142}" dt="2019-08-28T08:50:52.379" v="866" actId="478"/>
          <ac:picMkLst>
            <pc:docMk/>
            <pc:sldMk cId="1617102081" sldId="288"/>
            <ac:picMk id="4" creationId="{EB0DDC14-AC48-465C-90BB-77B0A75F57AF}"/>
          </ac:picMkLst>
        </pc:picChg>
        <pc:picChg chg="add mod ord modCrop">
          <ac:chgData name="Tomas Lidén" userId="00f05e8b-f37a-4108-8a63-7c84b8727069" providerId="ADAL" clId="{C65104E3-1410-41E7-9166-59E41D09B142}" dt="2019-08-28T08:54:06.676" v="960" actId="1036"/>
          <ac:picMkLst>
            <pc:docMk/>
            <pc:sldMk cId="1617102081" sldId="288"/>
            <ac:picMk id="6" creationId="{F06360EB-2DC2-423A-BC0A-688172759D6D}"/>
          </ac:picMkLst>
        </pc:picChg>
      </pc:sldChg>
      <pc:sldChg chg="modSp add">
        <pc:chgData name="Tomas Lidén" userId="00f05e8b-f37a-4108-8a63-7c84b8727069" providerId="ADAL" clId="{C65104E3-1410-41E7-9166-59E41D09B142}" dt="2019-08-28T09:24:28.054" v="1586" actId="5793"/>
        <pc:sldMkLst>
          <pc:docMk/>
          <pc:sldMk cId="1445953422" sldId="289"/>
        </pc:sldMkLst>
        <pc:spChg chg="mod">
          <ac:chgData name="Tomas Lidén" userId="00f05e8b-f37a-4108-8a63-7c84b8727069" providerId="ADAL" clId="{C65104E3-1410-41E7-9166-59E41D09B142}" dt="2019-08-28T09:24:22.139" v="1581" actId="20577"/>
          <ac:spMkLst>
            <pc:docMk/>
            <pc:sldMk cId="1445953422" sldId="289"/>
            <ac:spMk id="2" creationId="{3F36B6F5-951D-4697-BBA7-3C8F8B335CCF}"/>
          </ac:spMkLst>
        </pc:spChg>
        <pc:spChg chg="mod">
          <ac:chgData name="Tomas Lidén" userId="00f05e8b-f37a-4108-8a63-7c84b8727069" providerId="ADAL" clId="{C65104E3-1410-41E7-9166-59E41D09B142}" dt="2019-08-28T09:24:28.054" v="1586" actId="5793"/>
          <ac:spMkLst>
            <pc:docMk/>
            <pc:sldMk cId="1445953422" sldId="289"/>
            <ac:spMk id="3" creationId="{5D894101-D024-42BD-910D-50986B0833DA}"/>
          </ac:spMkLst>
        </pc:spChg>
      </pc:sldChg>
      <pc:sldMasterChg chg="modSldLayout">
        <pc:chgData name="Tomas Lidén" userId="00f05e8b-f37a-4108-8a63-7c84b8727069" providerId="ADAL" clId="{C65104E3-1410-41E7-9166-59E41D09B142}" dt="2019-08-28T09:09:17.834" v="1397"/>
        <pc:sldMasterMkLst>
          <pc:docMk/>
          <pc:sldMasterMk cId="2775756646" sldId="2147483660"/>
        </pc:sldMasterMkLst>
        <pc:sldLayoutChg chg="addSp delSp modSp">
          <pc:chgData name="Tomas Lidén" userId="00f05e8b-f37a-4108-8a63-7c84b8727069" providerId="ADAL" clId="{C65104E3-1410-41E7-9166-59E41D09B142}" dt="2019-08-28T09:08:05.844" v="1396" actId="1076"/>
          <pc:sldLayoutMkLst>
            <pc:docMk/>
            <pc:sldMasterMk cId="2775756646" sldId="2147483660"/>
            <pc:sldLayoutMk cId="2682170234" sldId="2147483674"/>
          </pc:sldLayoutMkLst>
          <pc:picChg chg="add del">
            <ac:chgData name="Tomas Lidén" userId="00f05e8b-f37a-4108-8a63-7c84b8727069" providerId="ADAL" clId="{C65104E3-1410-41E7-9166-59E41D09B142}" dt="2019-08-28T09:06:51.755" v="1391"/>
            <ac:picMkLst>
              <pc:docMk/>
              <pc:sldMasterMk cId="2775756646" sldId="2147483660"/>
              <pc:sldLayoutMk cId="2682170234" sldId="2147483674"/>
              <ac:picMk id="5" creationId="{06D44244-162C-42E3-9715-EA4B0EFA7F8A}"/>
            </ac:picMkLst>
          </pc:picChg>
          <pc:picChg chg="add mod">
            <ac:chgData name="Tomas Lidén" userId="00f05e8b-f37a-4108-8a63-7c84b8727069" providerId="ADAL" clId="{C65104E3-1410-41E7-9166-59E41D09B142}" dt="2019-08-28T09:08:05.844" v="1396" actId="1076"/>
            <ac:picMkLst>
              <pc:docMk/>
              <pc:sldMasterMk cId="2775756646" sldId="2147483660"/>
              <pc:sldLayoutMk cId="2682170234" sldId="2147483674"/>
              <ac:picMk id="6" creationId="{A66DF247-4602-4A52-B45E-08705B3AC2AC}"/>
            </ac:picMkLst>
          </pc:picChg>
          <pc:picChg chg="add mod">
            <ac:chgData name="Tomas Lidén" userId="00f05e8b-f37a-4108-8a63-7c84b8727069" providerId="ADAL" clId="{C65104E3-1410-41E7-9166-59E41D09B142}" dt="2019-08-28T09:07:50.611" v="1394" actId="1076"/>
            <ac:picMkLst>
              <pc:docMk/>
              <pc:sldMasterMk cId="2775756646" sldId="2147483660"/>
              <pc:sldLayoutMk cId="2682170234" sldId="2147483674"/>
              <ac:picMk id="8" creationId="{9403F534-51A2-4C23-B71D-476A1F1F3C4B}"/>
            </ac:picMkLst>
          </pc:picChg>
        </pc:sldLayoutChg>
        <pc:sldLayoutChg chg="addSp">
          <pc:chgData name="Tomas Lidén" userId="00f05e8b-f37a-4108-8a63-7c84b8727069" providerId="ADAL" clId="{C65104E3-1410-41E7-9166-59E41D09B142}" dt="2019-08-28T09:09:17.834" v="1397"/>
          <pc:sldLayoutMkLst>
            <pc:docMk/>
            <pc:sldMasterMk cId="2775756646" sldId="2147483660"/>
            <pc:sldLayoutMk cId="4277539253" sldId="2147483677"/>
          </pc:sldLayoutMkLst>
          <pc:picChg chg="add">
            <ac:chgData name="Tomas Lidén" userId="00f05e8b-f37a-4108-8a63-7c84b8727069" providerId="ADAL" clId="{C65104E3-1410-41E7-9166-59E41D09B142}" dt="2019-08-28T09:09:17.834" v="1397"/>
            <ac:picMkLst>
              <pc:docMk/>
              <pc:sldMasterMk cId="2775756646" sldId="2147483660"/>
              <pc:sldLayoutMk cId="4277539253" sldId="2147483677"/>
              <ac:picMk id="5" creationId="{A04F9ACA-F8EA-4A98-95D1-917A136BB64F}"/>
            </ac:picMkLst>
          </pc:picChg>
          <pc:picChg chg="add">
            <ac:chgData name="Tomas Lidén" userId="00f05e8b-f37a-4108-8a63-7c84b8727069" providerId="ADAL" clId="{C65104E3-1410-41E7-9166-59E41D09B142}" dt="2019-08-28T09:09:17.834" v="1397"/>
            <ac:picMkLst>
              <pc:docMk/>
              <pc:sldMasterMk cId="2775756646" sldId="2147483660"/>
              <pc:sldLayoutMk cId="4277539253" sldId="2147483677"/>
              <ac:picMk id="6" creationId="{02665C1B-5210-4F58-AFF2-8F5A946E1DE8}"/>
            </ac:picMkLst>
          </pc:picChg>
        </pc:sldLayoutChg>
      </pc:sldMasterChg>
    </pc:docChg>
  </pc:docChgLst>
  <pc:docChgLst>
    <pc:chgData name="Tomas Lidén" userId="00f05e8b-f37a-4108-8a63-7c84b8727069" providerId="ADAL" clId="{264D55B5-0EBD-4B98-9DF4-E674AD8E83A5}"/>
    <pc:docChg chg="modSld">
      <pc:chgData name="Tomas Lidén" userId="00f05e8b-f37a-4108-8a63-7c84b8727069" providerId="ADAL" clId="{264D55B5-0EBD-4B98-9DF4-E674AD8E83A5}" dt="2020-05-07T07:10:20.046" v="1" actId="1036"/>
      <pc:docMkLst>
        <pc:docMk/>
      </pc:docMkLst>
      <pc:sldChg chg="modSp mod">
        <pc:chgData name="Tomas Lidén" userId="00f05e8b-f37a-4108-8a63-7c84b8727069" providerId="ADAL" clId="{264D55B5-0EBD-4B98-9DF4-E674AD8E83A5}" dt="2020-05-07T07:10:20.046" v="1" actId="1036"/>
        <pc:sldMkLst>
          <pc:docMk/>
          <pc:sldMk cId="1717667807" sldId="298"/>
        </pc:sldMkLst>
        <pc:grpChg chg="mod">
          <ac:chgData name="Tomas Lidén" userId="00f05e8b-f37a-4108-8a63-7c84b8727069" providerId="ADAL" clId="{264D55B5-0EBD-4B98-9DF4-E674AD8E83A5}" dt="2020-05-07T07:10:20.046" v="1" actId="1036"/>
          <ac:grpSpMkLst>
            <pc:docMk/>
            <pc:sldMk cId="1717667807" sldId="298"/>
            <ac:grpSpMk id="12" creationId="{7A85E7AB-50F9-4091-B7B5-3FC724A29310}"/>
          </ac:grpSpMkLst>
        </pc:grpChg>
      </pc:sldChg>
      <pc:sldChg chg="modSp mod">
        <pc:chgData name="Tomas Lidén" userId="00f05e8b-f37a-4108-8a63-7c84b8727069" providerId="ADAL" clId="{264D55B5-0EBD-4B98-9DF4-E674AD8E83A5}" dt="2020-05-07T07:06:33.704" v="0" actId="1036"/>
        <pc:sldMkLst>
          <pc:docMk/>
          <pc:sldMk cId="0" sldId="301"/>
        </pc:sldMkLst>
        <pc:grpChg chg="mod">
          <ac:chgData name="Tomas Lidén" userId="00f05e8b-f37a-4108-8a63-7c84b8727069" providerId="ADAL" clId="{264D55B5-0EBD-4B98-9DF4-E674AD8E83A5}" dt="2020-05-07T07:06:33.704" v="0" actId="1036"/>
          <ac:grpSpMkLst>
            <pc:docMk/>
            <pc:sldMk cId="0" sldId="301"/>
            <ac:grpSpMk id="131" creationId="{00000000-0000-0000-0000-000000000000}"/>
          </ac:grpSpMkLst>
        </pc:grpChg>
      </pc:sldChg>
    </pc:docChg>
  </pc:docChgLst>
  <pc:docChgLst>
    <pc:chgData name="Tomas Lidén" userId="00f05e8b-f37a-4108-8a63-7c84b8727069" providerId="ADAL" clId="{BAEA6503-F3D1-4555-8311-F40722F28D4F}"/>
    <pc:docChg chg="undo custSel addSld delSld modSld sldOrd modMainMaster">
      <pc:chgData name="Tomas Lidén" userId="00f05e8b-f37a-4108-8a63-7c84b8727069" providerId="ADAL" clId="{BAEA6503-F3D1-4555-8311-F40722F28D4F}" dt="2020-03-30T19:59:56.871" v="5699" actId="20577"/>
      <pc:docMkLst>
        <pc:docMk/>
      </pc:docMkLst>
      <pc:sldChg chg="modSp">
        <pc:chgData name="Tomas Lidén" userId="00f05e8b-f37a-4108-8a63-7c84b8727069" providerId="ADAL" clId="{BAEA6503-F3D1-4555-8311-F40722F28D4F}" dt="2020-03-27T14:55:41.805" v="168" actId="20577"/>
        <pc:sldMkLst>
          <pc:docMk/>
          <pc:sldMk cId="3136232006" sldId="256"/>
        </pc:sldMkLst>
        <pc:spChg chg="mod">
          <ac:chgData name="Tomas Lidén" userId="00f05e8b-f37a-4108-8a63-7c84b8727069" providerId="ADAL" clId="{BAEA6503-F3D1-4555-8311-F40722F28D4F}" dt="2020-03-27T14:55:03.778" v="109" actId="404"/>
          <ac:spMkLst>
            <pc:docMk/>
            <pc:sldMk cId="3136232006" sldId="256"/>
            <ac:spMk id="2" creationId="{DBF7B382-A81B-4A66-A572-3BFC30E44D12}"/>
          </ac:spMkLst>
        </pc:spChg>
        <pc:spChg chg="mod">
          <ac:chgData name="Tomas Lidén" userId="00f05e8b-f37a-4108-8a63-7c84b8727069" providerId="ADAL" clId="{BAEA6503-F3D1-4555-8311-F40722F28D4F}" dt="2020-03-27T14:55:41.805" v="168" actId="20577"/>
          <ac:spMkLst>
            <pc:docMk/>
            <pc:sldMk cId="3136232006" sldId="256"/>
            <ac:spMk id="3" creationId="{55EF43D0-9F64-4EC4-97DC-11D00810F9B4}"/>
          </ac:spMkLst>
        </pc:spChg>
      </pc:sldChg>
      <pc:sldChg chg="delSp modSp add del modTransition">
        <pc:chgData name="Tomas Lidén" userId="00f05e8b-f37a-4108-8a63-7c84b8727069" providerId="ADAL" clId="{BAEA6503-F3D1-4555-8311-F40722F28D4F}" dt="2020-03-27T16:02:06.308" v="1180" actId="47"/>
        <pc:sldMkLst>
          <pc:docMk/>
          <pc:sldMk cId="0" sldId="257"/>
        </pc:sldMkLst>
        <pc:spChg chg="del">
          <ac:chgData name="Tomas Lidén" userId="00f05e8b-f37a-4108-8a63-7c84b8727069" providerId="ADAL" clId="{BAEA6503-F3D1-4555-8311-F40722F28D4F}" dt="2020-03-27T15:56:38.864" v="1137" actId="478"/>
          <ac:spMkLst>
            <pc:docMk/>
            <pc:sldMk cId="0" sldId="257"/>
            <ac:spMk id="118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27T15:55:19.704" v="1136"/>
          <ac:spMkLst>
            <pc:docMk/>
            <pc:sldMk cId="0" sldId="257"/>
            <ac:spMk id="140" creationId="{00000000-0000-0000-0000-000000000000}"/>
          </ac:spMkLst>
        </pc:spChg>
      </pc:sldChg>
      <pc:sldChg chg="modSp del">
        <pc:chgData name="Tomas Lidén" userId="00f05e8b-f37a-4108-8a63-7c84b8727069" providerId="ADAL" clId="{BAEA6503-F3D1-4555-8311-F40722F28D4F}" dt="2020-03-30T19:45:03.579" v="5203" actId="47"/>
        <pc:sldMkLst>
          <pc:docMk/>
          <pc:sldMk cId="0" sldId="259"/>
        </pc:sldMkLst>
        <pc:spChg chg="mod">
          <ac:chgData name="Tomas Lidén" userId="00f05e8b-f37a-4108-8a63-7c84b8727069" providerId="ADAL" clId="{BAEA6503-F3D1-4555-8311-F40722F28D4F}" dt="2020-03-30T19:34:14.946" v="5086" actId="20577"/>
          <ac:spMkLst>
            <pc:docMk/>
            <pc:sldMk cId="0" sldId="259"/>
            <ac:spMk id="110" creationId="{00000000-0000-0000-0000-000000000000}"/>
          </ac:spMkLst>
        </pc:spChg>
      </pc:sldChg>
      <pc:sldChg chg="addSp delSp modSp">
        <pc:chgData name="Tomas Lidén" userId="00f05e8b-f37a-4108-8a63-7c84b8727069" providerId="ADAL" clId="{BAEA6503-F3D1-4555-8311-F40722F28D4F}" dt="2020-03-30T14:01:27.635" v="2911" actId="20577"/>
        <pc:sldMkLst>
          <pc:docMk/>
          <pc:sldMk cId="0" sldId="262"/>
        </pc:sldMkLst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1" creationId="{CE44DF1F-FF76-4072-B048-ECD410F1094A}"/>
          </ac:spMkLst>
        </pc:spChg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2" creationId="{4A650773-631E-4269-8248-EFC12F9E429A}"/>
          </ac:spMkLst>
        </pc:spChg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3" creationId="{87EB2374-E062-41EA-A63E-70A8905450C0}"/>
          </ac:spMkLst>
        </pc:spChg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4" creationId="{8CC0780B-0606-494A-9389-724638DB84DA}"/>
          </ac:spMkLst>
        </pc:spChg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5" creationId="{1E5F7EDC-05BB-4925-B307-B0A2216047F9}"/>
          </ac:spMkLst>
        </pc:spChg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6" creationId="{2481C2DA-EE43-43A4-88BE-030204399747}"/>
          </ac:spMkLst>
        </pc:spChg>
        <pc:spChg chg="add del">
          <ac:chgData name="Tomas Lidén" userId="00f05e8b-f37a-4108-8a63-7c84b8727069" providerId="ADAL" clId="{BAEA6503-F3D1-4555-8311-F40722F28D4F}" dt="2020-03-30T13:59:56.551" v="2862"/>
          <ac:spMkLst>
            <pc:docMk/>
            <pc:sldMk cId="0" sldId="262"/>
            <ac:spMk id="37" creationId="{AE3BE56A-E115-4933-A9DF-74F7E96699CA}"/>
          </ac:spMkLst>
        </pc:spChg>
        <pc:spChg chg="mod">
          <ac:chgData name="Tomas Lidén" userId="00f05e8b-f37a-4108-8a63-7c84b8727069" providerId="ADAL" clId="{BAEA6503-F3D1-4555-8311-F40722F28D4F}" dt="2020-03-30T14:01:27.635" v="2911" actId="20577"/>
          <ac:spMkLst>
            <pc:docMk/>
            <pc:sldMk cId="0" sldId="262"/>
            <ac:spMk id="167" creationId="{00000000-0000-0000-0000-000000000000}"/>
          </ac:spMkLst>
        </pc:spChg>
      </pc:sldChg>
      <pc:sldChg chg="addSp delSp modSp add del">
        <pc:chgData name="Tomas Lidén" userId="00f05e8b-f37a-4108-8a63-7c84b8727069" providerId="ADAL" clId="{BAEA6503-F3D1-4555-8311-F40722F28D4F}" dt="2020-03-30T18:13:49.472" v="4362" actId="47"/>
        <pc:sldMkLst>
          <pc:docMk/>
          <pc:sldMk cId="0" sldId="269"/>
        </pc:sldMkLst>
        <pc:spChg chg="mod">
          <ac:chgData name="Tomas Lidén" userId="00f05e8b-f37a-4108-8a63-7c84b8727069" providerId="ADAL" clId="{BAEA6503-F3D1-4555-8311-F40722F28D4F}" dt="2020-03-30T18:12:23.053" v="4361" actId="20577"/>
          <ac:spMkLst>
            <pc:docMk/>
            <pc:sldMk cId="0" sldId="269"/>
            <ac:spMk id="296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09:23.416" v="4345" actId="27636"/>
          <ac:spMkLst>
            <pc:docMk/>
            <pc:sldMk cId="0" sldId="269"/>
            <ac:spMk id="297" creationId="{00000000-0000-0000-0000-000000000000}"/>
          </ac:spMkLst>
        </pc:spChg>
        <pc:spChg chg="add del">
          <ac:chgData name="Tomas Lidén" userId="00f05e8b-f37a-4108-8a63-7c84b8727069" providerId="ADAL" clId="{BAEA6503-F3D1-4555-8311-F40722F28D4F}" dt="2020-03-30T18:10:04.942" v="4351" actId="478"/>
          <ac:spMkLst>
            <pc:docMk/>
            <pc:sldMk cId="0" sldId="269"/>
            <ac:spMk id="298" creationId="{00000000-0000-0000-0000-000000000000}"/>
          </ac:spMkLst>
        </pc:spChg>
      </pc:sldChg>
      <pc:sldChg chg="addSp delSp modSp add ord modTransition">
        <pc:chgData name="Tomas Lidén" userId="00f05e8b-f37a-4108-8a63-7c84b8727069" providerId="ADAL" clId="{BAEA6503-F3D1-4555-8311-F40722F28D4F}" dt="2020-03-30T18:36:32.497" v="4752" actId="20577"/>
        <pc:sldMkLst>
          <pc:docMk/>
          <pc:sldMk cId="0" sldId="270"/>
        </pc:sldMkLst>
        <pc:spChg chg="mod">
          <ac:chgData name="Tomas Lidén" userId="00f05e8b-f37a-4108-8a63-7c84b8727069" providerId="ADAL" clId="{BAEA6503-F3D1-4555-8311-F40722F28D4F}" dt="2020-03-30T18:36:32.497" v="4752" actId="20577"/>
          <ac:spMkLst>
            <pc:docMk/>
            <pc:sldMk cId="0" sldId="270"/>
            <ac:spMk id="301" creationId="{00000000-0000-0000-0000-000000000000}"/>
          </ac:spMkLst>
        </pc:spChg>
        <pc:spChg chg="add del">
          <ac:chgData name="Tomas Lidén" userId="00f05e8b-f37a-4108-8a63-7c84b8727069" providerId="ADAL" clId="{BAEA6503-F3D1-4555-8311-F40722F28D4F}" dt="2020-03-30T18:10:11.279" v="4352" actId="478"/>
          <ac:spMkLst>
            <pc:docMk/>
            <pc:sldMk cId="0" sldId="270"/>
            <ac:spMk id="302" creationId="{00000000-0000-0000-0000-000000000000}"/>
          </ac:spMkLst>
        </pc:spChg>
      </pc:sldChg>
      <pc:sldChg chg="delSp modSp add ord modTransition">
        <pc:chgData name="Tomas Lidén" userId="00f05e8b-f37a-4108-8a63-7c84b8727069" providerId="ADAL" clId="{BAEA6503-F3D1-4555-8311-F40722F28D4F}" dt="2020-03-30T18:23:36.420" v="4509" actId="20577"/>
        <pc:sldMkLst>
          <pc:docMk/>
          <pc:sldMk cId="0" sldId="271"/>
        </pc:sldMkLst>
        <pc:spChg chg="mod">
          <ac:chgData name="Tomas Lidén" userId="00f05e8b-f37a-4108-8a63-7c84b8727069" providerId="ADAL" clId="{BAEA6503-F3D1-4555-8311-F40722F28D4F}" dt="2020-03-30T18:23:36.420" v="4509" actId="20577"/>
          <ac:spMkLst>
            <pc:docMk/>
            <pc:sldMk cId="0" sldId="271"/>
            <ac:spMk id="304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8:10:19.616" v="4353" actId="478"/>
          <ac:spMkLst>
            <pc:docMk/>
            <pc:sldMk cId="0" sldId="271"/>
            <ac:spMk id="306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19:55.676" v="4491" actId="1582"/>
          <ac:spMkLst>
            <pc:docMk/>
            <pc:sldMk cId="0" sldId="271"/>
            <ac:spMk id="307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20:12.435" v="4496" actId="1035"/>
          <ac:spMkLst>
            <pc:docMk/>
            <pc:sldMk cId="0" sldId="271"/>
            <ac:spMk id="308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BAEA6503-F3D1-4555-8311-F40722F28D4F}" dt="2020-03-30T19:03:15.998" v="4895" actId="14100"/>
        <pc:sldMkLst>
          <pc:docMk/>
          <pc:sldMk cId="0" sldId="278"/>
        </pc:sldMkLst>
        <pc:spChg chg="mod">
          <ac:chgData name="Tomas Lidén" userId="00f05e8b-f37a-4108-8a63-7c84b8727069" providerId="ADAL" clId="{BAEA6503-F3D1-4555-8311-F40722F28D4F}" dt="2020-03-30T18:48:02.446" v="4821" actId="948"/>
          <ac:spMkLst>
            <pc:docMk/>
            <pc:sldMk cId="0" sldId="278"/>
            <ac:spMk id="376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8:46:53.486" v="4775" actId="478"/>
          <ac:spMkLst>
            <pc:docMk/>
            <pc:sldMk cId="0" sldId="278"/>
            <ac:spMk id="377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7:42.114" v="4818" actId="1036"/>
          <ac:spMkLst>
            <pc:docMk/>
            <pc:sldMk cId="0" sldId="278"/>
            <ac:spMk id="378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7:42.114" v="4818" actId="1036"/>
          <ac:spMkLst>
            <pc:docMk/>
            <pc:sldMk cId="0" sldId="278"/>
            <ac:spMk id="379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9:13.393" v="4823" actId="1582"/>
          <ac:spMkLst>
            <pc:docMk/>
            <pc:sldMk cId="0" sldId="278"/>
            <ac:spMk id="383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9:13.393" v="4823" actId="1582"/>
          <ac:spMkLst>
            <pc:docMk/>
            <pc:sldMk cId="0" sldId="278"/>
            <ac:spMk id="384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9:13.393" v="4823" actId="1582"/>
          <ac:spMkLst>
            <pc:docMk/>
            <pc:sldMk cId="0" sldId="278"/>
            <ac:spMk id="385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9:13.393" v="4823" actId="1582"/>
          <ac:spMkLst>
            <pc:docMk/>
            <pc:sldMk cId="0" sldId="278"/>
            <ac:spMk id="386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49:13.393" v="4823" actId="1582"/>
          <ac:spMkLst>
            <pc:docMk/>
            <pc:sldMk cId="0" sldId="278"/>
            <ac:spMk id="387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00.743" v="4893" actId="14100"/>
          <ac:spMkLst>
            <pc:docMk/>
            <pc:sldMk cId="0" sldId="278"/>
            <ac:spMk id="388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15.998" v="4895" actId="14100"/>
          <ac:spMkLst>
            <pc:docMk/>
            <pc:sldMk cId="0" sldId="278"/>
            <ac:spMk id="389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11.275" v="4894" actId="14100"/>
          <ac:spMkLst>
            <pc:docMk/>
            <pc:sldMk cId="0" sldId="278"/>
            <ac:spMk id="390" creationId="{00000000-0000-0000-0000-000000000000}"/>
          </ac:spMkLst>
        </pc:spChg>
        <pc:picChg chg="mod">
          <ac:chgData name="Tomas Lidén" userId="00f05e8b-f37a-4108-8a63-7c84b8727069" providerId="ADAL" clId="{BAEA6503-F3D1-4555-8311-F40722F28D4F}" dt="2020-03-30T18:47:42.114" v="4818" actId="1036"/>
          <ac:picMkLst>
            <pc:docMk/>
            <pc:sldMk cId="0" sldId="278"/>
            <ac:picMk id="380" creationId="{00000000-0000-0000-0000-000000000000}"/>
          </ac:picMkLst>
        </pc:picChg>
        <pc:picChg chg="mod">
          <ac:chgData name="Tomas Lidén" userId="00f05e8b-f37a-4108-8a63-7c84b8727069" providerId="ADAL" clId="{BAEA6503-F3D1-4555-8311-F40722F28D4F}" dt="2020-03-30T18:47:42.114" v="4818" actId="1036"/>
          <ac:picMkLst>
            <pc:docMk/>
            <pc:sldMk cId="0" sldId="278"/>
            <ac:picMk id="381" creationId="{00000000-0000-0000-0000-000000000000}"/>
          </ac:picMkLst>
        </pc:picChg>
        <pc:picChg chg="mod">
          <ac:chgData name="Tomas Lidén" userId="00f05e8b-f37a-4108-8a63-7c84b8727069" providerId="ADAL" clId="{BAEA6503-F3D1-4555-8311-F40722F28D4F}" dt="2020-03-30T18:47:42.114" v="4818" actId="1036"/>
          <ac:picMkLst>
            <pc:docMk/>
            <pc:sldMk cId="0" sldId="278"/>
            <ac:picMk id="382" creationId="{00000000-0000-0000-0000-000000000000}"/>
          </ac:picMkLst>
        </pc:picChg>
      </pc:sldChg>
      <pc:sldChg chg="delSp modSp add modTransition">
        <pc:chgData name="Tomas Lidén" userId="00f05e8b-f37a-4108-8a63-7c84b8727069" providerId="ADAL" clId="{BAEA6503-F3D1-4555-8311-F40722F28D4F}" dt="2020-03-30T19:04:03.196" v="4907" actId="20577"/>
        <pc:sldMkLst>
          <pc:docMk/>
          <pc:sldMk cId="0" sldId="279"/>
        </pc:sldMkLst>
        <pc:spChg chg="mod">
          <ac:chgData name="Tomas Lidén" userId="00f05e8b-f37a-4108-8a63-7c84b8727069" providerId="ADAL" clId="{BAEA6503-F3D1-4555-8311-F40722F28D4F}" dt="2020-03-30T19:04:03.196" v="4907" actId="20577"/>
          <ac:spMkLst>
            <pc:docMk/>
            <pc:sldMk cId="0" sldId="279"/>
            <ac:spMk id="393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6:14.128" v="4865" actId="948"/>
          <ac:spMkLst>
            <pc:docMk/>
            <pc:sldMk cId="0" sldId="279"/>
            <ac:spMk id="394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8:51:06.021" v="4827" actId="478"/>
          <ac:spMkLst>
            <pc:docMk/>
            <pc:sldMk cId="0" sldId="279"/>
            <ac:spMk id="395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396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397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400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401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402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403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54:51.369" v="4855" actId="1036"/>
          <ac:spMkLst>
            <pc:docMk/>
            <pc:sldMk cId="0" sldId="279"/>
            <ac:spMk id="404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31.793" v="4896" actId="404"/>
          <ac:spMkLst>
            <pc:docMk/>
            <pc:sldMk cId="0" sldId="279"/>
            <ac:spMk id="405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31.793" v="4896" actId="404"/>
          <ac:spMkLst>
            <pc:docMk/>
            <pc:sldMk cId="0" sldId="279"/>
            <ac:spMk id="406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31.793" v="4896" actId="404"/>
          <ac:spMkLst>
            <pc:docMk/>
            <pc:sldMk cId="0" sldId="279"/>
            <ac:spMk id="407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31.793" v="4896" actId="404"/>
          <ac:spMkLst>
            <pc:docMk/>
            <pc:sldMk cId="0" sldId="279"/>
            <ac:spMk id="408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03:31.793" v="4896" actId="404"/>
          <ac:spMkLst>
            <pc:docMk/>
            <pc:sldMk cId="0" sldId="279"/>
            <ac:spMk id="409" creationId="{00000000-0000-0000-0000-000000000000}"/>
          </ac:spMkLst>
        </pc:spChg>
        <pc:picChg chg="mod">
          <ac:chgData name="Tomas Lidén" userId="00f05e8b-f37a-4108-8a63-7c84b8727069" providerId="ADAL" clId="{BAEA6503-F3D1-4555-8311-F40722F28D4F}" dt="2020-03-30T18:54:51.369" v="4855" actId="1036"/>
          <ac:picMkLst>
            <pc:docMk/>
            <pc:sldMk cId="0" sldId="279"/>
            <ac:picMk id="392" creationId="{00000000-0000-0000-0000-000000000000}"/>
          </ac:picMkLst>
        </pc:picChg>
        <pc:picChg chg="mod">
          <ac:chgData name="Tomas Lidén" userId="00f05e8b-f37a-4108-8a63-7c84b8727069" providerId="ADAL" clId="{BAEA6503-F3D1-4555-8311-F40722F28D4F}" dt="2020-03-30T18:54:51.369" v="4855" actId="1036"/>
          <ac:picMkLst>
            <pc:docMk/>
            <pc:sldMk cId="0" sldId="279"/>
            <ac:picMk id="398" creationId="{00000000-0000-0000-0000-000000000000}"/>
          </ac:picMkLst>
        </pc:picChg>
        <pc:picChg chg="mod">
          <ac:chgData name="Tomas Lidén" userId="00f05e8b-f37a-4108-8a63-7c84b8727069" providerId="ADAL" clId="{BAEA6503-F3D1-4555-8311-F40722F28D4F}" dt="2020-03-30T18:54:51.369" v="4855" actId="1036"/>
          <ac:picMkLst>
            <pc:docMk/>
            <pc:sldMk cId="0" sldId="279"/>
            <ac:picMk id="399" creationId="{00000000-0000-0000-0000-000000000000}"/>
          </ac:picMkLst>
        </pc:picChg>
      </pc:sldChg>
      <pc:sldChg chg="modSp add del">
        <pc:chgData name="Tomas Lidén" userId="00f05e8b-f37a-4108-8a63-7c84b8727069" providerId="ADAL" clId="{BAEA6503-F3D1-4555-8311-F40722F28D4F}" dt="2020-03-30T18:57:19.526" v="4866" actId="47"/>
        <pc:sldMkLst>
          <pc:docMk/>
          <pc:sldMk cId="0" sldId="280"/>
        </pc:sldMkLst>
        <pc:spChg chg="mod">
          <ac:chgData name="Tomas Lidén" userId="00f05e8b-f37a-4108-8a63-7c84b8727069" providerId="ADAL" clId="{BAEA6503-F3D1-4555-8311-F40722F28D4F}" dt="2020-03-30T18:45:50.085" v="4773" actId="27636"/>
          <ac:spMkLst>
            <pc:docMk/>
            <pc:sldMk cId="0" sldId="280"/>
            <ac:spMk id="412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BAEA6503-F3D1-4555-8311-F40722F28D4F}" dt="2020-03-30T19:01:43.237" v="4890" actId="404"/>
        <pc:sldMkLst>
          <pc:docMk/>
          <pc:sldMk cId="0" sldId="281"/>
        </pc:sldMkLst>
        <pc:spChg chg="mod">
          <ac:chgData name="Tomas Lidén" userId="00f05e8b-f37a-4108-8a63-7c84b8727069" providerId="ADAL" clId="{BAEA6503-F3D1-4555-8311-F40722F28D4F}" dt="2020-03-30T19:01:43.237" v="4890" actId="404"/>
          <ac:spMkLst>
            <pc:docMk/>
            <pc:sldMk cId="0" sldId="281"/>
            <ac:spMk id="426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8:57:35.651" v="4868" actId="478"/>
          <ac:spMkLst>
            <pc:docMk/>
            <pc:sldMk cId="0" sldId="281"/>
            <ac:spMk id="427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BAEA6503-F3D1-4555-8311-F40722F28D4F}" dt="2020-03-30T19:59:56.871" v="5699" actId="20577"/>
        <pc:sldMkLst>
          <pc:docMk/>
          <pc:sldMk cId="0" sldId="282"/>
        </pc:sldMkLst>
        <pc:spChg chg="mod">
          <ac:chgData name="Tomas Lidén" userId="00f05e8b-f37a-4108-8a63-7c84b8727069" providerId="ADAL" clId="{BAEA6503-F3D1-4555-8311-F40722F28D4F}" dt="2020-03-30T19:59:56.871" v="5699" actId="20577"/>
          <ac:spMkLst>
            <pc:docMk/>
            <pc:sldMk cId="0" sldId="282"/>
            <ac:spMk id="430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9:04:34.885" v="4909" actId="478"/>
          <ac:spMkLst>
            <pc:docMk/>
            <pc:sldMk cId="0" sldId="282"/>
            <ac:spMk id="431" creationId="{00000000-0000-0000-0000-000000000000}"/>
          </ac:spMkLst>
        </pc:spChg>
      </pc:sldChg>
      <pc:sldChg chg="delSp modSp add modTransition">
        <pc:chgData name="Tomas Lidén" userId="00f05e8b-f37a-4108-8a63-7c84b8727069" providerId="ADAL" clId="{BAEA6503-F3D1-4555-8311-F40722F28D4F}" dt="2020-03-30T19:08:11.519" v="4932" actId="948"/>
        <pc:sldMkLst>
          <pc:docMk/>
          <pc:sldMk cId="0" sldId="283"/>
        </pc:sldMkLst>
        <pc:spChg chg="mod">
          <ac:chgData name="Tomas Lidén" userId="00f05e8b-f37a-4108-8a63-7c84b8727069" providerId="ADAL" clId="{BAEA6503-F3D1-4555-8311-F40722F28D4F}" dt="2020-03-30T19:08:11.519" v="4932" actId="948"/>
          <ac:spMkLst>
            <pc:docMk/>
            <pc:sldMk cId="0" sldId="283"/>
            <ac:spMk id="434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9:07:58.222" v="4931" actId="478"/>
          <ac:spMkLst>
            <pc:docMk/>
            <pc:sldMk cId="0" sldId="283"/>
            <ac:spMk id="435" creationId="{00000000-0000-0000-0000-000000000000}"/>
          </ac:spMkLst>
        </pc:spChg>
      </pc:sldChg>
      <pc:sldChg chg="modSp ord">
        <pc:chgData name="Tomas Lidén" userId="00f05e8b-f37a-4108-8a63-7c84b8727069" providerId="ADAL" clId="{BAEA6503-F3D1-4555-8311-F40722F28D4F}" dt="2020-03-30T14:57:53.043" v="4333" actId="20577"/>
        <pc:sldMkLst>
          <pc:docMk/>
          <pc:sldMk cId="0" sldId="284"/>
        </pc:sldMkLst>
        <pc:spChg chg="mod">
          <ac:chgData name="Tomas Lidén" userId="00f05e8b-f37a-4108-8a63-7c84b8727069" providerId="ADAL" clId="{BAEA6503-F3D1-4555-8311-F40722F28D4F}" dt="2020-03-30T14:57:53.043" v="4333" actId="20577"/>
          <ac:spMkLst>
            <pc:docMk/>
            <pc:sldMk cId="0" sldId="284"/>
            <ac:spMk id="333" creationId="{00000000-0000-0000-0000-000000000000}"/>
          </ac:spMkLst>
        </pc:spChg>
      </pc:sldChg>
      <pc:sldChg chg="ord modTransition">
        <pc:chgData name="Tomas Lidén" userId="00f05e8b-f37a-4108-8a63-7c84b8727069" providerId="ADAL" clId="{BAEA6503-F3D1-4555-8311-F40722F28D4F}" dt="2020-03-30T14:58:29.571" v="4336"/>
        <pc:sldMkLst>
          <pc:docMk/>
          <pc:sldMk cId="0" sldId="285"/>
        </pc:sldMkLst>
      </pc:sldChg>
      <pc:sldChg chg="ord modTransition">
        <pc:chgData name="Tomas Lidén" userId="00f05e8b-f37a-4108-8a63-7c84b8727069" providerId="ADAL" clId="{BAEA6503-F3D1-4555-8311-F40722F28D4F}" dt="2020-03-30T14:58:44.415" v="4340"/>
        <pc:sldMkLst>
          <pc:docMk/>
          <pc:sldMk cId="0" sldId="286"/>
        </pc:sldMkLst>
      </pc:sldChg>
      <pc:sldChg chg="modSp">
        <pc:chgData name="Tomas Lidén" userId="00f05e8b-f37a-4108-8a63-7c84b8727069" providerId="ADAL" clId="{BAEA6503-F3D1-4555-8311-F40722F28D4F}" dt="2020-03-30T18:18:42.738" v="4476" actId="20577"/>
        <pc:sldMkLst>
          <pc:docMk/>
          <pc:sldMk cId="494859449" sldId="287"/>
        </pc:sldMkLst>
        <pc:spChg chg="mod">
          <ac:chgData name="Tomas Lidén" userId="00f05e8b-f37a-4108-8a63-7c84b8727069" providerId="ADAL" clId="{BAEA6503-F3D1-4555-8311-F40722F28D4F}" dt="2020-03-30T18:18:23.758" v="4465" actId="20577"/>
          <ac:spMkLst>
            <pc:docMk/>
            <pc:sldMk cId="494859449" sldId="287"/>
            <ac:spMk id="2" creationId="{072CD1B3-F144-4E04-8A84-346DE9F3CA30}"/>
          </ac:spMkLst>
        </pc:spChg>
        <pc:spChg chg="mod">
          <ac:chgData name="Tomas Lidén" userId="00f05e8b-f37a-4108-8a63-7c84b8727069" providerId="ADAL" clId="{BAEA6503-F3D1-4555-8311-F40722F28D4F}" dt="2020-03-30T18:18:42.738" v="4476" actId="20577"/>
          <ac:spMkLst>
            <pc:docMk/>
            <pc:sldMk cId="494859449" sldId="287"/>
            <ac:spMk id="3" creationId="{57879ED8-1AC0-4E8A-8619-FE6A6C0B5BE9}"/>
          </ac:spMkLst>
        </pc:spChg>
      </pc:sldChg>
      <pc:sldChg chg="del">
        <pc:chgData name="Tomas Lidén" userId="00f05e8b-f37a-4108-8a63-7c84b8727069" providerId="ADAL" clId="{BAEA6503-F3D1-4555-8311-F40722F28D4F}" dt="2020-03-30T19:08:33.014" v="4933" actId="47"/>
        <pc:sldMkLst>
          <pc:docMk/>
          <pc:sldMk cId="1617102081" sldId="288"/>
        </pc:sldMkLst>
      </pc:sldChg>
      <pc:sldChg chg="del">
        <pc:chgData name="Tomas Lidén" userId="00f05e8b-f37a-4108-8a63-7c84b8727069" providerId="ADAL" clId="{BAEA6503-F3D1-4555-8311-F40722F28D4F}" dt="2020-03-30T19:08:46.834" v="4934" actId="47"/>
        <pc:sldMkLst>
          <pc:docMk/>
          <pc:sldMk cId="1445953422" sldId="289"/>
        </pc:sldMkLst>
      </pc:sldChg>
      <pc:sldChg chg="modSp add">
        <pc:chgData name="Tomas Lidén" userId="00f05e8b-f37a-4108-8a63-7c84b8727069" providerId="ADAL" clId="{BAEA6503-F3D1-4555-8311-F40722F28D4F}" dt="2020-03-30T19:11:49.551" v="4975" actId="20577"/>
        <pc:sldMkLst>
          <pc:docMk/>
          <pc:sldMk cId="3408494410" sldId="290"/>
        </pc:sldMkLst>
        <pc:spChg chg="mod">
          <ac:chgData name="Tomas Lidén" userId="00f05e8b-f37a-4108-8a63-7c84b8727069" providerId="ADAL" clId="{BAEA6503-F3D1-4555-8311-F40722F28D4F}" dt="2020-03-27T14:59:09.356" v="189" actId="20577"/>
          <ac:spMkLst>
            <pc:docMk/>
            <pc:sldMk cId="3408494410" sldId="290"/>
            <ac:spMk id="2" creationId="{C8CFBD46-C19C-42E3-A5D1-B0B0B91D7F46}"/>
          </ac:spMkLst>
        </pc:spChg>
        <pc:spChg chg="mod">
          <ac:chgData name="Tomas Lidén" userId="00f05e8b-f37a-4108-8a63-7c84b8727069" providerId="ADAL" clId="{BAEA6503-F3D1-4555-8311-F40722F28D4F}" dt="2020-03-30T19:11:49.551" v="4975" actId="20577"/>
          <ac:spMkLst>
            <pc:docMk/>
            <pc:sldMk cId="3408494410" sldId="290"/>
            <ac:spMk id="3" creationId="{728ABFD1-9299-4D84-8296-A47EC7194207}"/>
          </ac:spMkLst>
        </pc:spChg>
      </pc:sldChg>
      <pc:sldChg chg="addSp delSp modSp add del">
        <pc:chgData name="Tomas Lidén" userId="00f05e8b-f37a-4108-8a63-7c84b8727069" providerId="ADAL" clId="{BAEA6503-F3D1-4555-8311-F40722F28D4F}" dt="2020-03-27T16:07:38.310" v="1416" actId="47"/>
        <pc:sldMkLst>
          <pc:docMk/>
          <pc:sldMk cId="1283629528" sldId="291"/>
        </pc:sldMkLst>
        <pc:spChg chg="del">
          <ac:chgData name="Tomas Lidén" userId="00f05e8b-f37a-4108-8a63-7c84b8727069" providerId="ADAL" clId="{BAEA6503-F3D1-4555-8311-F40722F28D4F}" dt="2020-03-27T15:46:36.398" v="714"/>
          <ac:spMkLst>
            <pc:docMk/>
            <pc:sldMk cId="1283629528" sldId="291"/>
            <ac:spMk id="2" creationId="{F8BF29AC-F755-474F-B10B-C1EEFFC78BC6}"/>
          </ac:spMkLst>
        </pc:spChg>
        <pc:spChg chg="del">
          <ac:chgData name="Tomas Lidén" userId="00f05e8b-f37a-4108-8a63-7c84b8727069" providerId="ADAL" clId="{BAEA6503-F3D1-4555-8311-F40722F28D4F}" dt="2020-03-27T15:46:36.398" v="714"/>
          <ac:spMkLst>
            <pc:docMk/>
            <pc:sldMk cId="1283629528" sldId="291"/>
            <ac:spMk id="3" creationId="{91287BBC-D605-44E3-AC9F-DE8202EDDAF4}"/>
          </ac:spMkLst>
        </pc:spChg>
        <pc:spChg chg="add mod">
          <ac:chgData name="Tomas Lidén" userId="00f05e8b-f37a-4108-8a63-7c84b8727069" providerId="ADAL" clId="{BAEA6503-F3D1-4555-8311-F40722F28D4F}" dt="2020-03-27T15:46:45.535" v="722" actId="20577"/>
          <ac:spMkLst>
            <pc:docMk/>
            <pc:sldMk cId="1283629528" sldId="291"/>
            <ac:spMk id="4" creationId="{592701E6-A3B5-4E87-BCBB-F00C9D1F0C06}"/>
          </ac:spMkLst>
        </pc:spChg>
        <pc:spChg chg="add mod">
          <ac:chgData name="Tomas Lidén" userId="00f05e8b-f37a-4108-8a63-7c84b8727069" providerId="ADAL" clId="{BAEA6503-F3D1-4555-8311-F40722F28D4F}" dt="2020-03-27T15:47:16.382" v="766" actId="20577"/>
          <ac:spMkLst>
            <pc:docMk/>
            <pc:sldMk cId="1283629528" sldId="291"/>
            <ac:spMk id="5" creationId="{3D7D72F4-4CEC-4DE3-83F8-DF9F231E3114}"/>
          </ac:spMkLst>
        </pc:spChg>
      </pc:sldChg>
      <pc:sldChg chg="modSp add del">
        <pc:chgData name="Tomas Lidén" userId="00f05e8b-f37a-4108-8a63-7c84b8727069" providerId="ADAL" clId="{BAEA6503-F3D1-4555-8311-F40722F28D4F}" dt="2020-03-30T13:29:50.197" v="1823" actId="47"/>
        <pc:sldMkLst>
          <pc:docMk/>
          <pc:sldMk cId="1341564306" sldId="292"/>
        </pc:sldMkLst>
        <pc:spChg chg="mod">
          <ac:chgData name="Tomas Lidén" userId="00f05e8b-f37a-4108-8a63-7c84b8727069" providerId="ADAL" clId="{BAEA6503-F3D1-4555-8311-F40722F28D4F}" dt="2020-03-27T15:47:27.868" v="791" actId="20577"/>
          <ac:spMkLst>
            <pc:docMk/>
            <pc:sldMk cId="1341564306" sldId="292"/>
            <ac:spMk id="2" creationId="{FA23C8A0-B686-4F38-AD63-D35451532EF1}"/>
          </ac:spMkLst>
        </pc:spChg>
        <pc:spChg chg="mod">
          <ac:chgData name="Tomas Lidén" userId="00f05e8b-f37a-4108-8a63-7c84b8727069" providerId="ADAL" clId="{BAEA6503-F3D1-4555-8311-F40722F28D4F}" dt="2020-03-27T15:48:46.344" v="931" actId="20577"/>
          <ac:spMkLst>
            <pc:docMk/>
            <pc:sldMk cId="1341564306" sldId="292"/>
            <ac:spMk id="3" creationId="{53AD6E30-98D8-479D-AB17-4E09C1654A2E}"/>
          </ac:spMkLst>
        </pc:spChg>
      </pc:sldChg>
      <pc:sldChg chg="addSp modSp add modAnim">
        <pc:chgData name="Tomas Lidén" userId="00f05e8b-f37a-4108-8a63-7c84b8727069" providerId="ADAL" clId="{BAEA6503-F3D1-4555-8311-F40722F28D4F}" dt="2020-03-30T13:44:37.508" v="2647" actId="1035"/>
        <pc:sldMkLst>
          <pc:docMk/>
          <pc:sldMk cId="3044085614" sldId="293"/>
        </pc:sldMkLst>
        <pc:spChg chg="mod">
          <ac:chgData name="Tomas Lidén" userId="00f05e8b-f37a-4108-8a63-7c84b8727069" providerId="ADAL" clId="{BAEA6503-F3D1-4555-8311-F40722F28D4F}" dt="2020-03-27T15:49:52.784" v="971" actId="20577"/>
          <ac:spMkLst>
            <pc:docMk/>
            <pc:sldMk cId="3044085614" sldId="293"/>
            <ac:spMk id="2" creationId="{77903063-B563-4D74-9385-3189A2AF9E98}"/>
          </ac:spMkLst>
        </pc:spChg>
        <pc:spChg chg="mod">
          <ac:chgData name="Tomas Lidén" userId="00f05e8b-f37a-4108-8a63-7c84b8727069" providerId="ADAL" clId="{BAEA6503-F3D1-4555-8311-F40722F28D4F}" dt="2020-03-30T13:44:03.759" v="2543" actId="20577"/>
          <ac:spMkLst>
            <pc:docMk/>
            <pc:sldMk cId="3044085614" sldId="293"/>
            <ac:spMk id="3" creationId="{1D00F577-DE33-41E0-B0CE-0AF9FF4EB41E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4" creationId="{54EC7919-6C59-4F91-957C-187A7EAAE360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5" creationId="{8312DE22-0ED3-4836-9C0D-22322F2353D4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6" creationId="{9692CE34-E585-488A-8D75-B5744C452848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7" creationId="{2536376F-14AF-4BFB-A589-89414DA63290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8" creationId="{967B7B78-8C1D-44AC-BA41-8D54B5D39353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9" creationId="{CE187EC3-ACDA-4B2C-AA14-19082E872512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0" creationId="{561BE014-E9AA-424A-B171-F4AD13E42835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1" creationId="{AF727A23-968E-493C-AE2B-CFCE865B3775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2" creationId="{7BE09E1E-30E1-4B52-AA2D-3F5FE68BBF3D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3" creationId="{E1FE3E56-1534-4095-8EC6-927B0588682A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4" creationId="{8A8C5647-504B-45D1-8097-F9F5D53B2479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5" creationId="{1E22505B-9780-442E-83B3-87A056A3F8D9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6" creationId="{BCD06B05-5C09-47BB-B965-45B06174A63A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7" creationId="{75767A43-EA74-4207-89A1-AE6E2425200F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8" creationId="{434617E4-4070-4BAC-81CC-A7C18ECB78BE}"/>
          </ac:spMkLst>
        </pc:spChg>
        <pc:spChg chg="add mod">
          <ac:chgData name="Tomas Lidén" userId="00f05e8b-f37a-4108-8a63-7c84b8727069" providerId="ADAL" clId="{BAEA6503-F3D1-4555-8311-F40722F28D4F}" dt="2020-03-30T13:37:43.022" v="2169" actId="164"/>
          <ac:spMkLst>
            <pc:docMk/>
            <pc:sldMk cId="3044085614" sldId="293"/>
            <ac:spMk id="19" creationId="{39761F81-687D-44CA-B22C-657BF742F89A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0" creationId="{5BE4920C-A53C-48D0-824A-FF12316E6CD7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1" creationId="{C059B685-242E-4BC5-9401-12A506B93AFE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2" creationId="{7CF59231-F5EF-434F-8C02-2B4D213E6651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3" creationId="{4AAF44F1-53BE-4047-A9D7-B1622D15C9AA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4" creationId="{EAA93FD7-96D7-4947-B5B1-58139E9B7AAD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5" creationId="{CDFAD8DC-62C4-4764-BDFC-E2F374CEB5B8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6" creationId="{AD04C658-A5A5-4068-B246-32F46E41D11A}"/>
          </ac:spMkLst>
        </pc:spChg>
        <pc:spChg chg="add mod">
          <ac:chgData name="Tomas Lidén" userId="00f05e8b-f37a-4108-8a63-7c84b8727069" providerId="ADAL" clId="{BAEA6503-F3D1-4555-8311-F40722F28D4F}" dt="2020-03-30T13:37:54.453" v="2170" actId="164"/>
          <ac:spMkLst>
            <pc:docMk/>
            <pc:sldMk cId="3044085614" sldId="293"/>
            <ac:spMk id="27" creationId="{161EA2DD-FAE2-454B-ACB5-1593053344B5}"/>
          </ac:spMkLst>
        </pc:spChg>
        <pc:spChg chg="add mod">
          <ac:chgData name="Tomas Lidén" userId="00f05e8b-f37a-4108-8a63-7c84b8727069" providerId="ADAL" clId="{BAEA6503-F3D1-4555-8311-F40722F28D4F}" dt="2020-03-30T13:44:37.508" v="2647" actId="1035"/>
          <ac:spMkLst>
            <pc:docMk/>
            <pc:sldMk cId="3044085614" sldId="293"/>
            <ac:spMk id="28" creationId="{0FBDD72B-012C-40A6-986B-317D9734AFD0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29" creationId="{821611F4-D0AF-4E65-B5F1-99CB18D4C90A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0" creationId="{70907361-377C-4266-ADF4-A10A48958F29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1" creationId="{4CF998BC-3581-475F-A4EB-59F1CB091B64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2" creationId="{89C12A9F-3686-4D1A-AF72-E95A50399CCC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3" creationId="{5D73294A-2792-46C2-9049-CA8761F33B2F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4" creationId="{23744571-A362-4962-97A9-B3474903CAB9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5" creationId="{CC464460-B684-4E9D-9738-064C61319893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6" creationId="{776692A7-3CD5-48AE-8D51-80E8402A53EF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7" creationId="{F837CAE5-325E-4372-A6CD-51E0A521E2A3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8" creationId="{ADE2A49E-D97D-4E0E-8FFA-FF93CCDAFC42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39" creationId="{A8DAFF61-2406-48BB-9F96-C058897D88C8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40" creationId="{D9A75373-1E07-464A-A706-52EDF21DE1BA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41" creationId="{FF8DD8B2-FDEB-459C-B91D-F51E499FACA7}"/>
          </ac:spMkLst>
        </pc:spChg>
        <pc:spChg chg="add mod">
          <ac:chgData name="Tomas Lidén" userId="00f05e8b-f37a-4108-8a63-7c84b8727069" providerId="ADAL" clId="{BAEA6503-F3D1-4555-8311-F40722F28D4F}" dt="2020-03-30T13:38:04.549" v="2171" actId="164"/>
          <ac:spMkLst>
            <pc:docMk/>
            <pc:sldMk cId="3044085614" sldId="293"/>
            <ac:spMk id="42" creationId="{C4B869D8-9E4E-4E2A-BC24-961F683E821D}"/>
          </ac:spMkLst>
        </pc:spChg>
        <pc:grpChg chg="add mod">
          <ac:chgData name="Tomas Lidén" userId="00f05e8b-f37a-4108-8a63-7c84b8727069" providerId="ADAL" clId="{BAEA6503-F3D1-4555-8311-F40722F28D4F}" dt="2020-03-30T13:44:13.167" v="2556" actId="1036"/>
          <ac:grpSpMkLst>
            <pc:docMk/>
            <pc:sldMk cId="3044085614" sldId="293"/>
            <ac:grpSpMk id="43" creationId="{D0075D2D-565C-4044-AF64-C4F7D0B96EBA}"/>
          </ac:grpSpMkLst>
        </pc:grpChg>
        <pc:grpChg chg="add mod">
          <ac:chgData name="Tomas Lidén" userId="00f05e8b-f37a-4108-8a63-7c84b8727069" providerId="ADAL" clId="{BAEA6503-F3D1-4555-8311-F40722F28D4F}" dt="2020-03-30T13:37:54.453" v="2170" actId="164"/>
          <ac:grpSpMkLst>
            <pc:docMk/>
            <pc:sldMk cId="3044085614" sldId="293"/>
            <ac:grpSpMk id="44" creationId="{4009693D-3356-4CF0-974A-264659D5EBBC}"/>
          </ac:grpSpMkLst>
        </pc:grpChg>
        <pc:grpChg chg="add mod">
          <ac:chgData name="Tomas Lidén" userId="00f05e8b-f37a-4108-8a63-7c84b8727069" providerId="ADAL" clId="{BAEA6503-F3D1-4555-8311-F40722F28D4F}" dt="2020-03-30T13:44:26.310" v="2609" actId="1037"/>
          <ac:grpSpMkLst>
            <pc:docMk/>
            <pc:sldMk cId="3044085614" sldId="293"/>
            <ac:grpSpMk id="45" creationId="{146E04B5-E37D-4670-A662-0A22A303E224}"/>
          </ac:grpSpMkLst>
        </pc:grpChg>
      </pc:sldChg>
      <pc:sldChg chg="modSp add del">
        <pc:chgData name="Tomas Lidén" userId="00f05e8b-f37a-4108-8a63-7c84b8727069" providerId="ADAL" clId="{BAEA6503-F3D1-4555-8311-F40722F28D4F}" dt="2020-03-30T14:58:33.745" v="4337" actId="47"/>
        <pc:sldMkLst>
          <pc:docMk/>
          <pc:sldMk cId="4148901425" sldId="294"/>
        </pc:sldMkLst>
        <pc:spChg chg="mod">
          <ac:chgData name="Tomas Lidén" userId="00f05e8b-f37a-4108-8a63-7c84b8727069" providerId="ADAL" clId="{BAEA6503-F3D1-4555-8311-F40722F28D4F}" dt="2020-03-27T15:51:03.263" v="1071" actId="20577"/>
          <ac:spMkLst>
            <pc:docMk/>
            <pc:sldMk cId="4148901425" sldId="294"/>
            <ac:spMk id="2" creationId="{CD434064-C55B-4B9B-9A54-384E769E2261}"/>
          </ac:spMkLst>
        </pc:spChg>
        <pc:spChg chg="mod">
          <ac:chgData name="Tomas Lidén" userId="00f05e8b-f37a-4108-8a63-7c84b8727069" providerId="ADAL" clId="{BAEA6503-F3D1-4555-8311-F40722F28D4F}" dt="2020-03-27T15:51:09.652" v="1089" actId="20577"/>
          <ac:spMkLst>
            <pc:docMk/>
            <pc:sldMk cId="4148901425" sldId="294"/>
            <ac:spMk id="3" creationId="{46D7AB75-0497-4DEF-BC91-420FD55662F4}"/>
          </ac:spMkLst>
        </pc:spChg>
      </pc:sldChg>
      <pc:sldChg chg="addSp delSp modSp add modAnim">
        <pc:chgData name="Tomas Lidén" userId="00f05e8b-f37a-4108-8a63-7c84b8727069" providerId="ADAL" clId="{BAEA6503-F3D1-4555-8311-F40722F28D4F}" dt="2020-03-30T14:15:39.228" v="3591" actId="27636"/>
        <pc:sldMkLst>
          <pc:docMk/>
          <pc:sldMk cId="3742982023" sldId="295"/>
        </pc:sldMkLst>
        <pc:spChg chg="mod">
          <ac:chgData name="Tomas Lidén" userId="00f05e8b-f37a-4108-8a63-7c84b8727069" providerId="ADAL" clId="{BAEA6503-F3D1-4555-8311-F40722F28D4F}" dt="2020-03-30T13:31:00.034" v="1886" actId="20577"/>
          <ac:spMkLst>
            <pc:docMk/>
            <pc:sldMk cId="3742982023" sldId="295"/>
            <ac:spMk id="2" creationId="{D8CA1716-B405-4B2D-B942-1BEB23413E3E}"/>
          </ac:spMkLst>
        </pc:spChg>
        <pc:spChg chg="del">
          <ac:chgData name="Tomas Lidén" userId="00f05e8b-f37a-4108-8a63-7c84b8727069" providerId="ADAL" clId="{BAEA6503-F3D1-4555-8311-F40722F28D4F}" dt="2020-03-27T15:57:38.857" v="1139" actId="478"/>
          <ac:spMkLst>
            <pc:docMk/>
            <pc:sldMk cId="3742982023" sldId="295"/>
            <ac:spMk id="3" creationId="{A39736B2-AF95-4BA9-BD9A-49419B3FA184}"/>
          </ac:spMkLst>
        </pc:spChg>
        <pc:spChg chg="add mod">
          <ac:chgData name="Tomas Lidén" userId="00f05e8b-f37a-4108-8a63-7c84b8727069" providerId="ADAL" clId="{BAEA6503-F3D1-4555-8311-F40722F28D4F}" dt="2020-03-27T16:07:05.914" v="1415" actId="20577"/>
          <ac:spMkLst>
            <pc:docMk/>
            <pc:sldMk cId="3742982023" sldId="295"/>
            <ac:spMk id="5" creationId="{7801DFB1-751B-45EC-91BE-C34EE3E0C210}"/>
          </ac:spMkLst>
        </pc:spChg>
        <pc:spChg chg="add mod">
          <ac:chgData name="Tomas Lidén" userId="00f05e8b-f37a-4108-8a63-7c84b8727069" providerId="ADAL" clId="{BAEA6503-F3D1-4555-8311-F40722F28D4F}" dt="2020-03-27T16:04:27.569" v="1232" actId="20577"/>
          <ac:spMkLst>
            <pc:docMk/>
            <pc:sldMk cId="3742982023" sldId="295"/>
            <ac:spMk id="6" creationId="{986B5D44-A604-4EC8-A7EC-AC77979A32F4}"/>
          </ac:spMkLst>
        </pc:spChg>
        <pc:spChg chg="mod">
          <ac:chgData name="Tomas Lidén" userId="00f05e8b-f37a-4108-8a63-7c84b8727069" providerId="ADAL" clId="{BAEA6503-F3D1-4555-8311-F40722F28D4F}" dt="2020-03-27T16:06:08.160" v="1364" actId="1037"/>
          <ac:spMkLst>
            <pc:docMk/>
            <pc:sldMk cId="3742982023" sldId="295"/>
            <ac:spMk id="13" creationId="{C4AC37F2-B5BD-4C35-B3F9-168E6DC836F1}"/>
          </ac:spMkLst>
        </pc:spChg>
        <pc:spChg chg="mod">
          <ac:chgData name="Tomas Lidén" userId="00f05e8b-f37a-4108-8a63-7c84b8727069" providerId="ADAL" clId="{BAEA6503-F3D1-4555-8311-F40722F28D4F}" dt="2020-03-27T16:06:00.108" v="1350" actId="1038"/>
          <ac:spMkLst>
            <pc:docMk/>
            <pc:sldMk cId="3742982023" sldId="295"/>
            <ac:spMk id="14" creationId="{921B1555-8A1F-4BF2-A06B-ABF578CB0EDC}"/>
          </ac:spMkLst>
        </pc:spChg>
        <pc:spChg chg="mod">
          <ac:chgData name="Tomas Lidén" userId="00f05e8b-f37a-4108-8a63-7c84b8727069" providerId="ADAL" clId="{BAEA6503-F3D1-4555-8311-F40722F28D4F}" dt="2020-03-27T16:06:08.160" v="1364" actId="1037"/>
          <ac:spMkLst>
            <pc:docMk/>
            <pc:sldMk cId="3742982023" sldId="295"/>
            <ac:spMk id="15" creationId="{69D3F396-E025-4BA8-9D3A-570D3E23402F}"/>
          </ac:spMkLst>
        </pc:spChg>
        <pc:spChg chg="mod">
          <ac:chgData name="Tomas Lidén" userId="00f05e8b-f37a-4108-8a63-7c84b8727069" providerId="ADAL" clId="{BAEA6503-F3D1-4555-8311-F40722F28D4F}" dt="2020-03-27T16:04:42.338" v="1252" actId="20577"/>
          <ac:spMkLst>
            <pc:docMk/>
            <pc:sldMk cId="3742982023" sldId="295"/>
            <ac:spMk id="17" creationId="{0B1FF3B4-527A-4582-B139-A41205B995B2}"/>
          </ac:spMkLst>
        </pc:spChg>
        <pc:spChg chg="mod">
          <ac:chgData name="Tomas Lidén" userId="00f05e8b-f37a-4108-8a63-7c84b8727069" providerId="ADAL" clId="{BAEA6503-F3D1-4555-8311-F40722F28D4F}" dt="2020-03-27T16:06:18.911" v="1373" actId="20577"/>
          <ac:spMkLst>
            <pc:docMk/>
            <pc:sldMk cId="3742982023" sldId="295"/>
            <ac:spMk id="19" creationId="{89A56178-A9A0-4970-BEDF-8925195908DA}"/>
          </ac:spMkLst>
        </pc:spChg>
        <pc:spChg chg="mod">
          <ac:chgData name="Tomas Lidén" userId="00f05e8b-f37a-4108-8a63-7c84b8727069" providerId="ADAL" clId="{BAEA6503-F3D1-4555-8311-F40722F28D4F}" dt="2020-03-27T16:05:44.552" v="1327" actId="1038"/>
          <ac:spMkLst>
            <pc:docMk/>
            <pc:sldMk cId="3742982023" sldId="295"/>
            <ac:spMk id="20" creationId="{FD5380C3-7F22-4E24-A837-2C040FB569EF}"/>
          </ac:spMkLst>
        </pc:spChg>
        <pc:spChg chg="mod">
          <ac:chgData name="Tomas Lidén" userId="00f05e8b-f37a-4108-8a63-7c84b8727069" providerId="ADAL" clId="{BAEA6503-F3D1-4555-8311-F40722F28D4F}" dt="2020-03-27T16:05:44.552" v="1327" actId="1038"/>
          <ac:spMkLst>
            <pc:docMk/>
            <pc:sldMk cId="3742982023" sldId="295"/>
            <ac:spMk id="21" creationId="{F0AF8334-9C04-480F-B863-43C5B05FA062}"/>
          </ac:spMkLst>
        </pc:spChg>
        <pc:spChg chg="mod">
          <ac:chgData name="Tomas Lidén" userId="00f05e8b-f37a-4108-8a63-7c84b8727069" providerId="ADAL" clId="{BAEA6503-F3D1-4555-8311-F40722F28D4F}" dt="2020-03-27T16:05:52.246" v="1341" actId="1038"/>
          <ac:spMkLst>
            <pc:docMk/>
            <pc:sldMk cId="3742982023" sldId="295"/>
            <ac:spMk id="22" creationId="{CB0A7B19-5E84-49C1-88A1-C0674A0C65E9}"/>
          </ac:spMkLst>
        </pc:spChg>
        <pc:spChg chg="mod">
          <ac:chgData name="Tomas Lidén" userId="00f05e8b-f37a-4108-8a63-7c84b8727069" providerId="ADAL" clId="{BAEA6503-F3D1-4555-8311-F40722F28D4F}" dt="2020-03-27T16:05:52.246" v="1341" actId="1038"/>
          <ac:spMkLst>
            <pc:docMk/>
            <pc:sldMk cId="3742982023" sldId="295"/>
            <ac:spMk id="23" creationId="{12E7323F-17FE-4718-9B92-7A5F4272BB6A}"/>
          </ac:spMkLst>
        </pc:spChg>
        <pc:spChg chg="mod">
          <ac:chgData name="Tomas Lidén" userId="00f05e8b-f37a-4108-8a63-7c84b8727069" providerId="ADAL" clId="{BAEA6503-F3D1-4555-8311-F40722F28D4F}" dt="2020-03-27T16:04:54.373" v="1265" actId="20577"/>
          <ac:spMkLst>
            <pc:docMk/>
            <pc:sldMk cId="3742982023" sldId="295"/>
            <ac:spMk id="25" creationId="{307E3E83-6EB5-4102-9621-5E8E1BDAF50B}"/>
          </ac:spMkLst>
        </pc:spChg>
        <pc:spChg chg="add mod">
          <ac:chgData name="Tomas Lidén" userId="00f05e8b-f37a-4108-8a63-7c84b8727069" providerId="ADAL" clId="{BAEA6503-F3D1-4555-8311-F40722F28D4F}" dt="2020-03-30T14:15:39.228" v="3591" actId="27636"/>
          <ac:spMkLst>
            <pc:docMk/>
            <pc:sldMk cId="3742982023" sldId="295"/>
            <ac:spMk id="26" creationId="{9C9F4E93-590D-4135-9253-5042B6652E29}"/>
          </ac:spMkLst>
        </pc:spChg>
        <pc:spChg chg="mod">
          <ac:chgData name="Tomas Lidén" userId="00f05e8b-f37a-4108-8a63-7c84b8727069" providerId="ADAL" clId="{BAEA6503-F3D1-4555-8311-F40722F28D4F}" dt="2020-03-27T16:06:24.351" v="1375" actId="20577"/>
          <ac:spMkLst>
            <pc:docMk/>
            <pc:sldMk cId="3742982023" sldId="295"/>
            <ac:spMk id="28" creationId="{190DC8F2-AA44-4CF3-BBD0-A6A3991F7020}"/>
          </ac:spMkLst>
        </pc:spChg>
        <pc:spChg chg="mod">
          <ac:chgData name="Tomas Lidén" userId="00f05e8b-f37a-4108-8a63-7c84b8727069" providerId="ADAL" clId="{BAEA6503-F3D1-4555-8311-F40722F28D4F}" dt="2020-03-27T16:06:28.366" v="1377" actId="20577"/>
          <ac:spMkLst>
            <pc:docMk/>
            <pc:sldMk cId="3742982023" sldId="295"/>
            <ac:spMk id="29" creationId="{C374312F-65ED-4C3F-91CF-1C6D022867B6}"/>
          </ac:spMkLst>
        </pc:spChg>
        <pc:spChg chg="add mod ord">
          <ac:chgData name="Tomas Lidén" userId="00f05e8b-f37a-4108-8a63-7c84b8727069" providerId="ADAL" clId="{BAEA6503-F3D1-4555-8311-F40722F28D4F}" dt="2020-03-27T16:01:35.400" v="1179" actId="208"/>
          <ac:spMkLst>
            <pc:docMk/>
            <pc:sldMk cId="3742982023" sldId="295"/>
            <ac:spMk id="30" creationId="{BF35C14B-0CBC-42FE-867E-2A27D9E9DAD7}"/>
          </ac:spMkLst>
        </pc:spChg>
        <pc:grpChg chg="add">
          <ac:chgData name="Tomas Lidén" userId="00f05e8b-f37a-4108-8a63-7c84b8727069" providerId="ADAL" clId="{BAEA6503-F3D1-4555-8311-F40722F28D4F}" dt="2020-03-27T15:58:07.203" v="1140"/>
          <ac:grpSpMkLst>
            <pc:docMk/>
            <pc:sldMk cId="3742982023" sldId="295"/>
            <ac:grpSpMk id="7" creationId="{B831AB3F-2F48-4AE2-B3AD-E15B820569FF}"/>
          </ac:grpSpMkLst>
        </pc:grpChg>
        <pc:grpChg chg="add">
          <ac:chgData name="Tomas Lidén" userId="00f05e8b-f37a-4108-8a63-7c84b8727069" providerId="ADAL" clId="{BAEA6503-F3D1-4555-8311-F40722F28D4F}" dt="2020-03-27T15:58:07.203" v="1140"/>
          <ac:grpSpMkLst>
            <pc:docMk/>
            <pc:sldMk cId="3742982023" sldId="295"/>
            <ac:grpSpMk id="27" creationId="{133F6105-A706-407B-BED3-5384F8D7439D}"/>
          </ac:grpSpMkLst>
        </pc:grpChg>
        <pc:picChg chg="add">
          <ac:chgData name="Tomas Lidén" userId="00f05e8b-f37a-4108-8a63-7c84b8727069" providerId="ADAL" clId="{BAEA6503-F3D1-4555-8311-F40722F28D4F}" dt="2020-03-27T15:58:07.203" v="1140"/>
          <ac:picMkLst>
            <pc:docMk/>
            <pc:sldMk cId="3742982023" sldId="295"/>
            <ac:picMk id="4" creationId="{BC23ECF3-997A-41FC-84AF-CD8B7B1D4F3A}"/>
          </ac:picMkLst>
        </pc:picChg>
      </pc:sldChg>
      <pc:sldChg chg="addSp modSp add">
        <pc:chgData name="Tomas Lidén" userId="00f05e8b-f37a-4108-8a63-7c84b8727069" providerId="ADAL" clId="{BAEA6503-F3D1-4555-8311-F40722F28D4F}" dt="2020-03-30T19:15:54.997" v="4978" actId="2"/>
        <pc:sldMkLst>
          <pc:docMk/>
          <pc:sldMk cId="2540939033" sldId="296"/>
        </pc:sldMkLst>
        <pc:spChg chg="mod">
          <ac:chgData name="Tomas Lidén" userId="00f05e8b-f37a-4108-8a63-7c84b8727069" providerId="ADAL" clId="{BAEA6503-F3D1-4555-8311-F40722F28D4F}" dt="2020-03-30T19:15:54.997" v="4978" actId="2"/>
          <ac:spMkLst>
            <pc:docMk/>
            <pc:sldMk cId="2540939033" sldId="296"/>
            <ac:spMk id="3" creationId="{53AD6E30-98D8-479D-AB17-4E09C1654A2E}"/>
          </ac:spMkLst>
        </pc:spChg>
        <pc:picChg chg="add mod">
          <ac:chgData name="Tomas Lidén" userId="00f05e8b-f37a-4108-8a63-7c84b8727069" providerId="ADAL" clId="{BAEA6503-F3D1-4555-8311-F40722F28D4F}" dt="2020-03-30T13:46:27.702" v="2648" actId="1076"/>
          <ac:picMkLst>
            <pc:docMk/>
            <pc:sldMk cId="2540939033" sldId="296"/>
            <ac:picMk id="4" creationId="{B95F6B6C-B962-47B0-8A79-097E0B79AFC7}"/>
          </ac:picMkLst>
        </pc:picChg>
      </pc:sldChg>
      <pc:sldChg chg="addSp modSp add">
        <pc:chgData name="Tomas Lidén" userId="00f05e8b-f37a-4108-8a63-7c84b8727069" providerId="ADAL" clId="{BAEA6503-F3D1-4555-8311-F40722F28D4F}" dt="2020-03-30T13:53:22.850" v="2842" actId="20577"/>
        <pc:sldMkLst>
          <pc:docMk/>
          <pc:sldMk cId="1004698038" sldId="297"/>
        </pc:sldMkLst>
        <pc:spChg chg="mod">
          <ac:chgData name="Tomas Lidén" userId="00f05e8b-f37a-4108-8a63-7c84b8727069" providerId="ADAL" clId="{BAEA6503-F3D1-4555-8311-F40722F28D4F}" dt="2020-03-30T13:30:49.170" v="1876" actId="20577"/>
          <ac:spMkLst>
            <pc:docMk/>
            <pc:sldMk cId="1004698038" sldId="297"/>
            <ac:spMk id="2" creationId="{38A9E5DF-3B3B-481F-8507-2F0C7AB653BE}"/>
          </ac:spMkLst>
        </pc:spChg>
        <pc:spChg chg="mod">
          <ac:chgData name="Tomas Lidén" userId="00f05e8b-f37a-4108-8a63-7c84b8727069" providerId="ADAL" clId="{BAEA6503-F3D1-4555-8311-F40722F28D4F}" dt="2020-03-30T13:53:22.850" v="2842" actId="20577"/>
          <ac:spMkLst>
            <pc:docMk/>
            <pc:sldMk cId="1004698038" sldId="297"/>
            <ac:spMk id="3" creationId="{C3A8AE37-6334-4642-B52F-220C12EE356A}"/>
          </ac:spMkLst>
        </pc:spChg>
        <pc:spChg chg="add mod">
          <ac:chgData name="Tomas Lidén" userId="00f05e8b-f37a-4108-8a63-7c84b8727069" providerId="ADAL" clId="{BAEA6503-F3D1-4555-8311-F40722F28D4F}" dt="2020-03-30T13:51:46.980" v="2809" actId="1035"/>
          <ac:spMkLst>
            <pc:docMk/>
            <pc:sldMk cId="1004698038" sldId="297"/>
            <ac:spMk id="6" creationId="{3CDF8EA1-935A-4262-8A6D-A4AA4F00E73F}"/>
          </ac:spMkLst>
        </pc:spChg>
        <pc:picChg chg="add mod">
          <ac:chgData name="Tomas Lidén" userId="00f05e8b-f37a-4108-8a63-7c84b8727069" providerId="ADAL" clId="{BAEA6503-F3D1-4555-8311-F40722F28D4F}" dt="2020-03-30T13:51:46.980" v="2809" actId="1035"/>
          <ac:picMkLst>
            <pc:docMk/>
            <pc:sldMk cId="1004698038" sldId="297"/>
            <ac:picMk id="5" creationId="{2E83B7EF-7E3F-40D5-B3FA-2CE3D1871B84}"/>
          </ac:picMkLst>
        </pc:picChg>
      </pc:sldChg>
      <pc:sldChg chg="addSp modSp add">
        <pc:chgData name="Tomas Lidén" userId="00f05e8b-f37a-4108-8a63-7c84b8727069" providerId="ADAL" clId="{BAEA6503-F3D1-4555-8311-F40722F28D4F}" dt="2020-03-30T14:17:40.725" v="3605" actId="20577"/>
        <pc:sldMkLst>
          <pc:docMk/>
          <pc:sldMk cId="1717667807" sldId="298"/>
        </pc:sldMkLst>
        <pc:spChg chg="mod">
          <ac:chgData name="Tomas Lidén" userId="00f05e8b-f37a-4108-8a63-7c84b8727069" providerId="ADAL" clId="{BAEA6503-F3D1-4555-8311-F40722F28D4F}" dt="2020-03-30T13:56:49.772" v="2860" actId="20577"/>
          <ac:spMkLst>
            <pc:docMk/>
            <pc:sldMk cId="1717667807" sldId="298"/>
            <ac:spMk id="2" creationId="{F652D687-C669-41B2-8FDE-AC09C669F670}"/>
          </ac:spMkLst>
        </pc:spChg>
        <pc:spChg chg="mod">
          <ac:chgData name="Tomas Lidén" userId="00f05e8b-f37a-4108-8a63-7c84b8727069" providerId="ADAL" clId="{BAEA6503-F3D1-4555-8311-F40722F28D4F}" dt="2020-03-30T14:17:40.725" v="3605" actId="20577"/>
          <ac:spMkLst>
            <pc:docMk/>
            <pc:sldMk cId="1717667807" sldId="298"/>
            <ac:spMk id="3" creationId="{4C79D33C-D6D5-4EFE-B21A-7DB1361D9149}"/>
          </ac:spMkLst>
        </pc:spChg>
        <pc:spChg chg="add mod">
          <ac:chgData name="Tomas Lidén" userId="00f05e8b-f37a-4108-8a63-7c84b8727069" providerId="ADAL" clId="{BAEA6503-F3D1-4555-8311-F40722F28D4F}" dt="2020-03-30T14:13:08.527" v="3586" actId="164"/>
          <ac:spMkLst>
            <pc:docMk/>
            <pc:sldMk cId="1717667807" sldId="298"/>
            <ac:spMk id="10" creationId="{AAE02692-566F-49CF-BAFB-C65454797F37}"/>
          </ac:spMkLst>
        </pc:spChg>
        <pc:spChg chg="add mod">
          <ac:chgData name="Tomas Lidén" userId="00f05e8b-f37a-4108-8a63-7c84b8727069" providerId="ADAL" clId="{BAEA6503-F3D1-4555-8311-F40722F28D4F}" dt="2020-03-30T14:13:08.527" v="3586" actId="164"/>
          <ac:spMkLst>
            <pc:docMk/>
            <pc:sldMk cId="1717667807" sldId="298"/>
            <ac:spMk id="11" creationId="{E587BB25-49E2-4DCC-A7C2-35A1CD5D5400}"/>
          </ac:spMkLst>
        </pc:spChg>
        <pc:grpChg chg="add mod">
          <ac:chgData name="Tomas Lidén" userId="00f05e8b-f37a-4108-8a63-7c84b8727069" providerId="ADAL" clId="{BAEA6503-F3D1-4555-8311-F40722F28D4F}" dt="2020-03-30T14:13:08.527" v="3586" actId="164"/>
          <ac:grpSpMkLst>
            <pc:docMk/>
            <pc:sldMk cId="1717667807" sldId="298"/>
            <ac:grpSpMk id="4" creationId="{F6B4C633-47EB-494C-A8FA-BED68CE29928}"/>
          </ac:grpSpMkLst>
        </pc:grpChg>
        <pc:grpChg chg="add mod">
          <ac:chgData name="Tomas Lidén" userId="00f05e8b-f37a-4108-8a63-7c84b8727069" providerId="ADAL" clId="{BAEA6503-F3D1-4555-8311-F40722F28D4F}" dt="2020-03-30T14:13:08.527" v="3586" actId="164"/>
          <ac:grpSpMkLst>
            <pc:docMk/>
            <pc:sldMk cId="1717667807" sldId="298"/>
            <ac:grpSpMk id="7" creationId="{B2570769-7B33-46BA-A792-01D4C6A504D3}"/>
          </ac:grpSpMkLst>
        </pc:grpChg>
        <pc:grpChg chg="add mod">
          <ac:chgData name="Tomas Lidén" userId="00f05e8b-f37a-4108-8a63-7c84b8727069" providerId="ADAL" clId="{BAEA6503-F3D1-4555-8311-F40722F28D4F}" dt="2020-03-30T14:13:30.024" v="3588" actId="1076"/>
          <ac:grpSpMkLst>
            <pc:docMk/>
            <pc:sldMk cId="1717667807" sldId="298"/>
            <ac:grpSpMk id="12" creationId="{7A85E7AB-50F9-4091-B7B5-3FC724A29310}"/>
          </ac:grpSpMkLst>
        </pc:grpChg>
      </pc:sldChg>
      <pc:sldChg chg="addSp delSp modSp add modTransition">
        <pc:chgData name="Tomas Lidén" userId="00f05e8b-f37a-4108-8a63-7c84b8727069" providerId="ADAL" clId="{BAEA6503-F3D1-4555-8311-F40722F28D4F}" dt="2020-03-30T18:16:32.331" v="4412" actId="20577"/>
        <pc:sldMkLst>
          <pc:docMk/>
          <pc:sldMk cId="0" sldId="299"/>
        </pc:sldMkLst>
        <pc:spChg chg="add del mod">
          <ac:chgData name="Tomas Lidén" userId="00f05e8b-f37a-4108-8a63-7c84b8727069" providerId="ADAL" clId="{BAEA6503-F3D1-4555-8311-F40722F28D4F}" dt="2020-03-30T14:35:18.972" v="3664"/>
          <ac:spMkLst>
            <pc:docMk/>
            <pc:sldMk cId="0" sldId="299"/>
            <ac:spMk id="2" creationId="{F3219E46-8B23-44FD-B8C5-8F38C0A9C9C4}"/>
          </ac:spMkLst>
        </pc:spChg>
        <pc:spChg chg="add del mod">
          <ac:chgData name="Tomas Lidén" userId="00f05e8b-f37a-4108-8a63-7c84b8727069" providerId="ADAL" clId="{BAEA6503-F3D1-4555-8311-F40722F28D4F}" dt="2020-03-30T14:35:18.972" v="3664"/>
          <ac:spMkLst>
            <pc:docMk/>
            <pc:sldMk cId="0" sldId="299"/>
            <ac:spMk id="3" creationId="{28C34401-36E5-492A-B0CC-D2055E0673C4}"/>
          </ac:spMkLst>
        </pc:spChg>
        <pc:spChg chg="add mod ord">
          <ac:chgData name="Tomas Lidén" userId="00f05e8b-f37a-4108-8a63-7c84b8727069" providerId="ADAL" clId="{BAEA6503-F3D1-4555-8311-F40722F28D4F}" dt="2020-03-30T14:37:20.013" v="3721" actId="167"/>
          <ac:spMkLst>
            <pc:docMk/>
            <pc:sldMk cId="0" sldId="299"/>
            <ac:spMk id="4" creationId="{48B52A69-09CF-4964-ACAD-B38D6730DDD5}"/>
          </ac:spMkLst>
        </pc:spChg>
        <pc:spChg chg="mod">
          <ac:chgData name="Tomas Lidén" userId="00f05e8b-f37a-4108-8a63-7c84b8727069" providerId="ADAL" clId="{BAEA6503-F3D1-4555-8311-F40722F28D4F}" dt="2020-03-30T18:16:32.331" v="4412" actId="20577"/>
          <ac:spMkLst>
            <pc:docMk/>
            <pc:sldMk cId="0" sldId="299"/>
            <ac:spMk id="704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4:34:34.922" v="3662" actId="478"/>
          <ac:spMkLst>
            <pc:docMk/>
            <pc:sldMk cId="0" sldId="299"/>
            <ac:spMk id="705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1:58.075" v="3610" actId="207"/>
          <ac:spMkLst>
            <pc:docMk/>
            <pc:sldMk cId="0" sldId="299"/>
            <ac:spMk id="707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4:06.491" v="3660" actId="1035"/>
          <ac:spMkLst>
            <pc:docMk/>
            <pc:sldMk cId="0" sldId="299"/>
            <ac:spMk id="708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3:50.089" v="3657" actId="1038"/>
          <ac:spMkLst>
            <pc:docMk/>
            <pc:sldMk cId="0" sldId="299"/>
            <ac:spMk id="709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3:14.497" v="3634" actId="1037"/>
          <ac:spMkLst>
            <pc:docMk/>
            <pc:sldMk cId="0" sldId="299"/>
            <ac:spMk id="710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2:50.819" v="3632" actId="1038"/>
          <ac:spMkLst>
            <pc:docMk/>
            <pc:sldMk cId="0" sldId="299"/>
            <ac:spMk id="711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1:58.075" v="3610" actId="207"/>
          <ac:spMkLst>
            <pc:docMk/>
            <pc:sldMk cId="0" sldId="299"/>
            <ac:spMk id="712" creationId="{00000000-0000-0000-0000-000000000000}"/>
          </ac:spMkLst>
        </pc:spChg>
        <pc:spChg chg="mod ord">
          <ac:chgData name="Tomas Lidén" userId="00f05e8b-f37a-4108-8a63-7c84b8727069" providerId="ADAL" clId="{BAEA6503-F3D1-4555-8311-F40722F28D4F}" dt="2020-03-30T14:34:11.819" v="3661" actId="1035"/>
          <ac:spMkLst>
            <pc:docMk/>
            <pc:sldMk cId="0" sldId="299"/>
            <ac:spMk id="713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5:48.264" v="3681" actId="1037"/>
          <ac:spMkLst>
            <pc:docMk/>
            <pc:sldMk cId="0" sldId="299"/>
            <ac:spMk id="723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6:17.082" v="3696" actId="20577"/>
          <ac:spMkLst>
            <pc:docMk/>
            <pc:sldMk cId="0" sldId="299"/>
            <ac:spMk id="724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6:24.371" v="3703" actId="20577"/>
          <ac:spMkLst>
            <pc:docMk/>
            <pc:sldMk cId="0" sldId="299"/>
            <ac:spMk id="725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6:28.886" v="3706" actId="20577"/>
          <ac:spMkLst>
            <pc:docMk/>
            <pc:sldMk cId="0" sldId="299"/>
            <ac:spMk id="726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6:32.861" v="3709" actId="20577"/>
          <ac:spMkLst>
            <pc:docMk/>
            <pc:sldMk cId="0" sldId="299"/>
            <ac:spMk id="727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6:46.084" v="3714" actId="20577"/>
          <ac:spMkLst>
            <pc:docMk/>
            <pc:sldMk cId="0" sldId="299"/>
            <ac:spMk id="728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4:36:51.349" v="3717" actId="20577"/>
          <ac:spMkLst>
            <pc:docMk/>
            <pc:sldMk cId="0" sldId="299"/>
            <ac:spMk id="729" creationId="{00000000-0000-0000-0000-000000000000}"/>
          </ac:spMkLst>
        </pc:spChg>
        <pc:grpChg chg="mod">
          <ac:chgData name="Tomas Lidén" userId="00f05e8b-f37a-4108-8a63-7c84b8727069" providerId="ADAL" clId="{BAEA6503-F3D1-4555-8311-F40722F28D4F}" dt="2020-03-30T14:41:33.381" v="3927" actId="1076"/>
          <ac:grpSpMkLst>
            <pc:docMk/>
            <pc:sldMk cId="0" sldId="299"/>
            <ac:grpSpMk id="714" creationId="{00000000-0000-0000-0000-000000000000}"/>
          </ac:grpSpMkLst>
        </pc:grpChg>
      </pc:sldChg>
      <pc:sldChg chg="addSp delSp modSp add modTransition">
        <pc:chgData name="Tomas Lidén" userId="00f05e8b-f37a-4108-8a63-7c84b8727069" providerId="ADAL" clId="{BAEA6503-F3D1-4555-8311-F40722F28D4F}" dt="2020-03-30T18:42:06.983" v="4771" actId="478"/>
        <pc:sldMkLst>
          <pc:docMk/>
          <pc:sldMk cId="0" sldId="300"/>
        </pc:sldMkLst>
        <pc:spChg chg="add del mod">
          <ac:chgData name="Tomas Lidén" userId="00f05e8b-f37a-4108-8a63-7c84b8727069" providerId="ADAL" clId="{BAEA6503-F3D1-4555-8311-F40722F28D4F}" dt="2020-03-30T18:39:01.528" v="4755" actId="478"/>
          <ac:spMkLst>
            <pc:docMk/>
            <pc:sldMk cId="0" sldId="300"/>
            <ac:spMk id="2" creationId="{83B0DBB9-161A-4144-9D7E-CDFB366EEBD2}"/>
          </ac:spMkLst>
        </pc:spChg>
        <pc:spChg chg="del">
          <ac:chgData name="Tomas Lidén" userId="00f05e8b-f37a-4108-8a63-7c84b8727069" providerId="ADAL" clId="{BAEA6503-F3D1-4555-8311-F40722F28D4F}" dt="2020-03-30T18:42:06.983" v="4771" actId="478"/>
          <ac:spMkLst>
            <pc:docMk/>
            <pc:sldMk cId="0" sldId="300"/>
            <ac:spMk id="441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8:39:20.262" v="4756" actId="1076"/>
          <ac:spMkLst>
            <pc:docMk/>
            <pc:sldMk cId="0" sldId="300"/>
            <ac:spMk id="443" creationId="{00000000-0000-0000-0000-000000000000}"/>
          </ac:spMkLst>
        </pc:spChg>
        <pc:graphicFrameChg chg="mod modGraphic">
          <ac:chgData name="Tomas Lidén" userId="00f05e8b-f37a-4108-8a63-7c84b8727069" providerId="ADAL" clId="{BAEA6503-F3D1-4555-8311-F40722F28D4F}" dt="2020-03-30T18:40:27.481" v="4770" actId="20577"/>
          <ac:graphicFrameMkLst>
            <pc:docMk/>
            <pc:sldMk cId="0" sldId="300"/>
            <ac:graphicFrameMk id="442" creationId="{00000000-0000-0000-0000-000000000000}"/>
          </ac:graphicFrameMkLst>
        </pc:graphicFrameChg>
      </pc:sldChg>
      <pc:sldChg chg="delSp modSp add modTransition">
        <pc:chgData name="Tomas Lidén" userId="00f05e8b-f37a-4108-8a63-7c84b8727069" providerId="ADAL" clId="{BAEA6503-F3D1-4555-8311-F40722F28D4F}" dt="2020-03-30T19:45:36.987" v="5205" actId="20577"/>
        <pc:sldMkLst>
          <pc:docMk/>
          <pc:sldMk cId="0" sldId="301"/>
        </pc:sldMkLst>
        <pc:spChg chg="mod">
          <ac:chgData name="Tomas Lidén" userId="00f05e8b-f37a-4108-8a63-7c84b8727069" providerId="ADAL" clId="{BAEA6503-F3D1-4555-8311-F40722F28D4F}" dt="2020-03-30T19:45:36.987" v="5205" actId="20577"/>
          <ac:spMkLst>
            <pc:docMk/>
            <pc:sldMk cId="0" sldId="301"/>
            <ac:spMk id="127" creationId="{00000000-0000-0000-0000-000000000000}"/>
          </ac:spMkLst>
        </pc:spChg>
        <pc:spChg chg="del">
          <ac:chgData name="Tomas Lidén" userId="00f05e8b-f37a-4108-8a63-7c84b8727069" providerId="ADAL" clId="{BAEA6503-F3D1-4555-8311-F40722F28D4F}" dt="2020-03-30T19:38:45.683" v="5104" actId="478"/>
          <ac:spMkLst>
            <pc:docMk/>
            <pc:sldMk cId="0" sldId="301"/>
            <ac:spMk id="128" creationId="{00000000-0000-0000-0000-000000000000}"/>
          </ac:spMkLst>
        </pc:spChg>
        <pc:spChg chg="mod">
          <ac:chgData name="Tomas Lidén" userId="00f05e8b-f37a-4108-8a63-7c84b8727069" providerId="ADAL" clId="{BAEA6503-F3D1-4555-8311-F40722F28D4F}" dt="2020-03-30T19:44:52.669" v="5202" actId="20577"/>
          <ac:spMkLst>
            <pc:docMk/>
            <pc:sldMk cId="0" sldId="301"/>
            <ac:spMk id="132" creationId="{00000000-0000-0000-0000-000000000000}"/>
          </ac:spMkLst>
        </pc:spChg>
        <pc:grpChg chg="mod">
          <ac:chgData name="Tomas Lidén" userId="00f05e8b-f37a-4108-8a63-7c84b8727069" providerId="ADAL" clId="{BAEA6503-F3D1-4555-8311-F40722F28D4F}" dt="2020-03-30T19:41:55.358" v="5165" actId="1036"/>
          <ac:grpSpMkLst>
            <pc:docMk/>
            <pc:sldMk cId="0" sldId="301"/>
            <ac:grpSpMk id="131" creationId="{00000000-0000-0000-0000-000000000000}"/>
          </ac:grpSpMkLst>
        </pc:grpChg>
      </pc:sldChg>
      <pc:sldChg chg="modSp add">
        <pc:chgData name="Tomas Lidén" userId="00f05e8b-f37a-4108-8a63-7c84b8727069" providerId="ADAL" clId="{BAEA6503-F3D1-4555-8311-F40722F28D4F}" dt="2020-03-30T19:54:26.560" v="5620" actId="20577"/>
        <pc:sldMkLst>
          <pc:docMk/>
          <pc:sldMk cId="190247105" sldId="302"/>
        </pc:sldMkLst>
        <pc:spChg chg="mod">
          <ac:chgData name="Tomas Lidén" userId="00f05e8b-f37a-4108-8a63-7c84b8727069" providerId="ADAL" clId="{BAEA6503-F3D1-4555-8311-F40722F28D4F}" dt="2020-03-30T19:49:38.942" v="5239" actId="20577"/>
          <ac:spMkLst>
            <pc:docMk/>
            <pc:sldMk cId="190247105" sldId="302"/>
            <ac:spMk id="2" creationId="{986CE4FF-E3A5-44E3-A7B7-615A2F66FE79}"/>
          </ac:spMkLst>
        </pc:spChg>
        <pc:spChg chg="mod">
          <ac:chgData name="Tomas Lidén" userId="00f05e8b-f37a-4108-8a63-7c84b8727069" providerId="ADAL" clId="{BAEA6503-F3D1-4555-8311-F40722F28D4F}" dt="2020-03-30T19:54:26.560" v="5620" actId="20577"/>
          <ac:spMkLst>
            <pc:docMk/>
            <pc:sldMk cId="190247105" sldId="302"/>
            <ac:spMk id="3" creationId="{C0D37731-AEC2-4508-A6B2-1042F5A147FE}"/>
          </ac:spMkLst>
        </pc:spChg>
      </pc:sldChg>
      <pc:sldChg chg="modSp add">
        <pc:chgData name="Tomas Lidén" userId="00f05e8b-f37a-4108-8a63-7c84b8727069" providerId="ADAL" clId="{BAEA6503-F3D1-4555-8311-F40722F28D4F}" dt="2020-03-30T19:58:38.971" v="5684" actId="242"/>
        <pc:sldMkLst>
          <pc:docMk/>
          <pc:sldMk cId="4257940927" sldId="303"/>
        </pc:sldMkLst>
        <pc:spChg chg="mod">
          <ac:chgData name="Tomas Lidén" userId="00f05e8b-f37a-4108-8a63-7c84b8727069" providerId="ADAL" clId="{BAEA6503-F3D1-4555-8311-F40722F28D4F}" dt="2020-03-30T19:56:50.003" v="5629" actId="20577"/>
          <ac:spMkLst>
            <pc:docMk/>
            <pc:sldMk cId="4257940927" sldId="303"/>
            <ac:spMk id="2" creationId="{6964F64E-5723-48DF-93A9-6C79D6F279D4}"/>
          </ac:spMkLst>
        </pc:spChg>
        <pc:spChg chg="mod">
          <ac:chgData name="Tomas Lidén" userId="00f05e8b-f37a-4108-8a63-7c84b8727069" providerId="ADAL" clId="{BAEA6503-F3D1-4555-8311-F40722F28D4F}" dt="2020-03-30T19:58:38.971" v="5684" actId="242"/>
          <ac:spMkLst>
            <pc:docMk/>
            <pc:sldMk cId="4257940927" sldId="303"/>
            <ac:spMk id="3" creationId="{BD37070D-C42A-4210-9A9F-0F5CCDCEA1A1}"/>
          </ac:spMkLst>
        </pc:spChg>
      </pc:sldChg>
      <pc:sldMasterChg chg="delSldLayout modSldLayout">
        <pc:chgData name="Tomas Lidén" userId="00f05e8b-f37a-4108-8a63-7c84b8727069" providerId="ADAL" clId="{BAEA6503-F3D1-4555-8311-F40722F28D4F}" dt="2020-03-27T16:02:06.308" v="1180" actId="47"/>
        <pc:sldMasterMkLst>
          <pc:docMk/>
          <pc:sldMasterMk cId="2775756646" sldId="2147483660"/>
        </pc:sldMasterMkLst>
        <pc:sldLayoutChg chg="modSp">
          <pc:chgData name="Tomas Lidén" userId="00f05e8b-f37a-4108-8a63-7c84b8727069" providerId="ADAL" clId="{BAEA6503-F3D1-4555-8311-F40722F28D4F}" dt="2020-03-27T15:43:27.789" v="712" actId="14100"/>
          <pc:sldLayoutMkLst>
            <pc:docMk/>
            <pc:sldMasterMk cId="2775756646" sldId="2147483660"/>
            <pc:sldLayoutMk cId="4277539253" sldId="2147483677"/>
          </pc:sldLayoutMkLst>
          <pc:picChg chg="mod">
            <ac:chgData name="Tomas Lidén" userId="00f05e8b-f37a-4108-8a63-7c84b8727069" providerId="ADAL" clId="{BAEA6503-F3D1-4555-8311-F40722F28D4F}" dt="2020-03-27T15:43:27.789" v="712" actId="14100"/>
            <ac:picMkLst>
              <pc:docMk/>
              <pc:sldMasterMk cId="2775756646" sldId="2147483660"/>
              <pc:sldLayoutMk cId="4277539253" sldId="2147483677"/>
              <ac:picMk id="4" creationId="{F093CBCB-EC81-8240-90B8-70FA8B58BFD1}"/>
            </ac:picMkLst>
          </pc:picChg>
        </pc:sldLayoutChg>
        <pc:sldLayoutChg chg="del">
          <pc:chgData name="Tomas Lidén" userId="00f05e8b-f37a-4108-8a63-7c84b8727069" providerId="ADAL" clId="{BAEA6503-F3D1-4555-8311-F40722F28D4F}" dt="2020-03-27T16:02:06.308" v="1180" actId="47"/>
          <pc:sldLayoutMkLst>
            <pc:docMk/>
            <pc:sldMasterMk cId="2775756646" sldId="2147483660"/>
            <pc:sldLayoutMk cId="2797021911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04B39-CC11-4995-810E-65A086E50B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3C65E-BA48-4A3C-B79D-6AA50D909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53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9BDF2B-F533-4F4F-937D-67229F86E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DEFB11-9AC2-E84B-B74C-3B100479E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" y="0"/>
            <a:ext cx="9144000" cy="5143500"/>
          </a:xfrm>
          <a:prstGeom prst="rect">
            <a:avLst/>
          </a:prstGeom>
        </p:spPr>
      </p:pic>
      <p:sp>
        <p:nvSpPr>
          <p:cNvPr id="11" name="textruta 4">
            <a:extLst>
              <a:ext uri="{FF2B5EF4-FFF2-40B4-BE49-F238E27FC236}">
                <a16:creationId xmlns:a16="http://schemas.microsoft.com/office/drawing/2014/main" id="{3188A942-A7D2-AB46-ACD8-35E503A9E8B7}"/>
              </a:ext>
            </a:extLst>
          </p:cNvPr>
          <p:cNvSpPr txBox="1"/>
          <p:nvPr userDrawn="1"/>
        </p:nvSpPr>
        <p:spPr>
          <a:xfrm rot="16200000">
            <a:off x="8320945" y="698225"/>
            <a:ext cx="1165004" cy="102547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sv-SE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Denys</a:t>
            </a:r>
            <a:r>
              <a:rPr lang="sv-S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Bilytskyi</a:t>
            </a:r>
            <a:r>
              <a:rPr lang="sv-S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Mostphotos</a:t>
            </a:r>
            <a:endParaRPr lang="sv-SE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DC9DA-1A06-4300-9F67-9DA18BDD6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000" y="1419101"/>
            <a:ext cx="5580000" cy="720000"/>
          </a:xfrm>
        </p:spPr>
        <p:txBody>
          <a:bodyPr anchor="t" anchorCtr="0">
            <a:noAutofit/>
          </a:bodyPr>
          <a:lstStyle>
            <a:lvl1pPr algn="ctr">
              <a:lnSpc>
                <a:spcPts val="2800"/>
              </a:lnSpc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LÄGG TILL RUBRIK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21C3EA-4513-425C-977C-E3C26B706C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0000" y="2247102"/>
            <a:ext cx="5580000" cy="783966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lang="en-US" b="0" i="1" u="none" strike="noStrike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Namn</a:t>
            </a:r>
            <a:endParaRPr lang="en-US" dirty="0"/>
          </a:p>
        </p:txBody>
      </p:sp>
      <p:pic>
        <p:nvPicPr>
          <p:cNvPr id="2" name="image2.png" descr="image2.png">
            <a:extLst>
              <a:ext uri="{FF2B5EF4-FFF2-40B4-BE49-F238E27FC236}">
                <a16:creationId xmlns:a16="http://schemas.microsoft.com/office/drawing/2014/main" id="{3A92757E-3AF6-420F-A416-E05A6CE26A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3040" y="3294255"/>
            <a:ext cx="1405865" cy="36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jpg" descr="image.jpg">
            <a:extLst>
              <a:ext uri="{FF2B5EF4-FFF2-40B4-BE49-F238E27FC236}">
                <a16:creationId xmlns:a16="http://schemas.microsoft.com/office/drawing/2014/main" id="{B7E7F7E9-3532-41DC-872F-43B912945A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66365" y="3241363"/>
            <a:ext cx="1008834" cy="6336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75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1100" y="953100"/>
            <a:ext cx="8100000" cy="675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896750"/>
            <a:ext cx="6455700" cy="229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080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sido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A19DB1B-5FC0-A541-911B-6DD894D53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540001"/>
            <a:ext cx="540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80000"/>
            <a:ext cx="5400000" cy="3240000"/>
          </a:xfrm>
        </p:spPr>
        <p:txBody>
          <a:bodyPr>
            <a:noAutofit/>
          </a:bodyPr>
          <a:lstStyle>
            <a:lvl1pPr marL="154800" indent="-158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Skriv</a:t>
            </a:r>
            <a:r>
              <a:rPr lang="en-US" dirty="0"/>
              <a:t> in text </a:t>
            </a:r>
            <a:r>
              <a:rPr lang="en-US" dirty="0" err="1"/>
              <a:t>här</a:t>
            </a:r>
            <a:endParaRPr lang="en-US" dirty="0"/>
          </a:p>
          <a:p>
            <a:pPr lvl="1"/>
            <a:r>
              <a:rPr lang="en-US" dirty="0" err="1"/>
              <a:t>Skriv</a:t>
            </a:r>
            <a:r>
              <a:rPr lang="en-US" dirty="0"/>
              <a:t> in text </a:t>
            </a:r>
            <a:r>
              <a:rPr lang="en-US" dirty="0" err="1"/>
              <a:t>här</a:t>
            </a:r>
            <a:endParaRPr lang="en-US" dirty="0"/>
          </a:p>
          <a:p>
            <a:pPr lvl="2"/>
            <a:r>
              <a:rPr lang="en-US" dirty="0" err="1"/>
              <a:t>Skriv</a:t>
            </a:r>
            <a:r>
              <a:rPr lang="en-US" dirty="0"/>
              <a:t> in text </a:t>
            </a:r>
            <a:r>
              <a:rPr lang="en-US" dirty="0" err="1"/>
              <a:t>här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B2A69A55-5F14-0C4A-858D-5097F37FFFAE}"/>
              </a:ext>
            </a:extLst>
          </p:cNvPr>
          <p:cNvSpPr txBox="1"/>
          <p:nvPr userDrawn="1"/>
        </p:nvSpPr>
        <p:spPr>
          <a:xfrm rot="16200000">
            <a:off x="8435949" y="586127"/>
            <a:ext cx="937902" cy="99644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Adrian Bar, </a:t>
            </a:r>
            <a:r>
              <a:rPr lang="sv-SE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4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40001"/>
            <a:ext cx="756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79998"/>
            <a:ext cx="7560000" cy="3240000"/>
          </a:xfrm>
        </p:spPr>
        <p:txBody>
          <a:bodyPr numCol="2" spcCol="432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u="none" strike="noStrike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Skriv</a:t>
            </a:r>
            <a:r>
              <a:rPr lang="en-US" dirty="0"/>
              <a:t> in text </a:t>
            </a:r>
            <a:r>
              <a:rPr lang="en-US" dirty="0" err="1"/>
              <a:t>här</a:t>
            </a:r>
            <a:endParaRPr lang="en-US" dirty="0"/>
          </a:p>
        </p:txBody>
      </p:sp>
      <p:pic>
        <p:nvPicPr>
          <p:cNvPr id="6" name="image2.png" descr="image2.png">
            <a:extLst>
              <a:ext uri="{FF2B5EF4-FFF2-40B4-BE49-F238E27FC236}">
                <a16:creationId xmlns:a16="http://schemas.microsoft.com/office/drawing/2014/main" id="{A66DF247-4602-4A52-B45E-08705B3AC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175" y="4397498"/>
            <a:ext cx="1405865" cy="36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.jpg" descr="image.jpg">
            <a:extLst>
              <a:ext uri="{FF2B5EF4-FFF2-40B4-BE49-F238E27FC236}">
                <a16:creationId xmlns:a16="http://schemas.microsoft.com/office/drawing/2014/main" id="{9403F534-51A2-4C23-B71D-476A1F1F3C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7583" y="4319998"/>
            <a:ext cx="1008834" cy="6336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217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093CBCB-EC81-8240-90B8-70FA8B58B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40001"/>
            <a:ext cx="756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79999"/>
            <a:ext cx="7560000" cy="3240000"/>
          </a:xfrm>
        </p:spPr>
        <p:txBody>
          <a:bodyPr numCol="1">
            <a:noAutofit/>
          </a:bodyPr>
          <a:lstStyle>
            <a:lvl1pPr marL="1548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Skriv</a:t>
            </a:r>
            <a:r>
              <a:rPr lang="en-US" dirty="0"/>
              <a:t> in text </a:t>
            </a:r>
            <a:r>
              <a:rPr lang="en-US" dirty="0" err="1"/>
              <a:t>här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image2.png" descr="image2.png">
            <a:extLst>
              <a:ext uri="{FF2B5EF4-FFF2-40B4-BE49-F238E27FC236}">
                <a16:creationId xmlns:a16="http://schemas.microsoft.com/office/drawing/2014/main" id="{A04F9ACA-F8EA-4A98-95D1-917A136BB6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175" y="4397498"/>
            <a:ext cx="1405865" cy="36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jpg" descr="image.jpg">
            <a:extLst>
              <a:ext uri="{FF2B5EF4-FFF2-40B4-BE49-F238E27FC236}">
                <a16:creationId xmlns:a16="http://schemas.microsoft.com/office/drawing/2014/main" id="{02665C1B-5210-4F58-AFF2-8F5A946E1D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7583" y="4319998"/>
            <a:ext cx="1008834" cy="6336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53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6850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1100" y="953100"/>
            <a:ext cx="8100000" cy="675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896750"/>
            <a:ext cx="6455700" cy="229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686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790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75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842000" y="951750"/>
            <a:ext cx="3780000" cy="675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0" y="951750"/>
            <a:ext cx="3780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4841100" y="1628100"/>
            <a:ext cx="3780000" cy="256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11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686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pic>
        <p:nvPicPr>
          <p:cNvPr id="12" name="image.jpg" descr="image.jpg">
            <a:extLst>
              <a:ext uri="{FF2B5EF4-FFF2-40B4-BE49-F238E27FC236}">
                <a16:creationId xmlns:a16="http://schemas.microsoft.com/office/drawing/2014/main" id="{02665C1B-5210-4F58-AFF2-8F5A946E1D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3170" y="4431522"/>
            <a:ext cx="1008834" cy="6336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12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951750"/>
            <a:ext cx="3780000" cy="675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4842000" y="951750"/>
            <a:ext cx="3780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7614000" y="151200"/>
            <a:ext cx="1325336" cy="273844"/>
          </a:xfrm>
        </p:spPr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522000" y="151200"/>
            <a:ext cx="2677886" cy="273844"/>
          </a:xfrm>
        </p:spPr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151200"/>
            <a:ext cx="588600" cy="273844"/>
          </a:xfrm>
        </p:spPr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628100"/>
            <a:ext cx="3780000" cy="256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686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pic>
        <p:nvPicPr>
          <p:cNvPr id="13" name="image.jpg" descr="image.jpg">
            <a:extLst>
              <a:ext uri="{FF2B5EF4-FFF2-40B4-BE49-F238E27FC236}">
                <a16:creationId xmlns:a16="http://schemas.microsoft.com/office/drawing/2014/main" id="{02665C1B-5210-4F58-AFF2-8F5A946E1D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3170" y="4431522"/>
            <a:ext cx="1008834" cy="6336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910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757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74" r:id="rId3"/>
    <p:sldLayoutId id="2147483677" r:id="rId4"/>
    <p:sldLayoutId id="2147483679" r:id="rId5"/>
    <p:sldLayoutId id="2147483681" r:id="rId6"/>
    <p:sldLayoutId id="2147483682" r:id="rId7"/>
    <p:sldLayoutId id="2147483684" r:id="rId8"/>
    <p:sldLayoutId id="2147483683" r:id="rId9"/>
    <p:sldLayoutId id="2147483680" r:id="rId10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FontTx/>
        <a:buNone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92100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5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100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81600" indent="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35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58400" algn="l" defTabSz="685800" rtl="0" eaLnBrk="1" latinLnBrk="0" hangingPunct="1">
        <a:lnSpc>
          <a:spcPts val="12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5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u.diva-portal.org/smash/record.jsf?pid=diva2%3A126070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trc.2016.11.01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1016/j.jrtpm.2018.02.0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F7B382-A81B-4A66-A572-3BFC30E4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0" y="1185175"/>
            <a:ext cx="5580000" cy="720000"/>
          </a:xfrm>
        </p:spPr>
        <p:txBody>
          <a:bodyPr/>
          <a:lstStyle/>
          <a:p>
            <a:r>
              <a:rPr lang="sv-SE" sz="1800" cap="none" dirty="0"/>
              <a:t>Servicefönster för minimal trafikpåverkan i Stockholmsområdet</a:t>
            </a:r>
            <a:endParaRPr lang="sv-SE" sz="1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EF43D0-9F64-4EC4-97DC-11D00810F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2106964"/>
            <a:ext cx="5580000" cy="783966"/>
          </a:xfrm>
        </p:spPr>
        <p:txBody>
          <a:bodyPr/>
          <a:lstStyle/>
          <a:p>
            <a:r>
              <a:rPr lang="sv-SE" dirty="0"/>
              <a:t>Modellförbättringar och resultat</a:t>
            </a:r>
          </a:p>
          <a:p>
            <a:r>
              <a:rPr lang="sv-SE" dirty="0"/>
              <a:t>KAJT höstseminarium 2020-11-25</a:t>
            </a:r>
          </a:p>
          <a:p>
            <a:r>
              <a:rPr lang="sv-SE" dirty="0"/>
              <a:t>Tomas Lidén (Liu/VTI), Lars </a:t>
            </a:r>
            <a:r>
              <a:rPr lang="sv-SE" dirty="0" err="1"/>
              <a:t>Brunsson</a:t>
            </a:r>
            <a:r>
              <a:rPr lang="sv-SE" dirty="0"/>
              <a:t> (</a:t>
            </a:r>
            <a:r>
              <a:rPr lang="sv-SE" dirty="0" err="1"/>
              <a:t>TrV</a:t>
            </a:r>
            <a:r>
              <a:rPr lang="sv-SE" dirty="0"/>
              <a:t>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1ECB8A-EB06-4E15-A5AD-D25C6D6E69D4}"/>
              </a:ext>
            </a:extLst>
          </p:cNvPr>
          <p:cNvSpPr/>
          <p:nvPr/>
        </p:nvSpPr>
        <p:spPr>
          <a:xfrm>
            <a:off x="68013" y="4146701"/>
            <a:ext cx="9033455" cy="925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/>
              <a:t>Finansierat av Trafikverket</a:t>
            </a:r>
          </a:p>
          <a:p>
            <a:pPr algn="ctr"/>
            <a:r>
              <a:rPr lang="sv-SE" dirty="0"/>
              <a:t>Arbetsgrupp: Per Edholm, Michael Germundsson, Fredrik Lundström, Lars Swahn (MTR), Jonas Kjellgren (Strukton)</a:t>
            </a:r>
          </a:p>
          <a:p>
            <a:pPr algn="ctr"/>
            <a:r>
              <a:rPr lang="sv-SE" dirty="0"/>
              <a:t>Referensgrupp: </a:t>
            </a:r>
            <a:r>
              <a:rPr lang="sv-SE" dirty="0" err="1"/>
              <a:t>TrV</a:t>
            </a:r>
            <a:r>
              <a:rPr lang="sv-SE" dirty="0"/>
              <a:t>, MTR, SL, Strukton + externa granskare</a:t>
            </a:r>
          </a:p>
        </p:txBody>
      </p:sp>
      <p:pic>
        <p:nvPicPr>
          <p:cNvPr id="6" name="Bild 6">
            <a:extLst>
              <a:ext uri="{FF2B5EF4-FFF2-40B4-BE49-F238E27FC236}">
                <a16:creationId xmlns:a16="http://schemas.microsoft.com/office/drawing/2014/main" id="{E462A0DC-3D39-485A-B377-452CF37B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0762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623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E298FF02-9899-4E66-A59C-434EAF381661}"/>
              </a:ext>
            </a:extLst>
          </p:cNvPr>
          <p:cNvSpPr/>
          <p:nvPr/>
        </p:nvSpPr>
        <p:spPr>
          <a:xfrm>
            <a:off x="181155" y="4319999"/>
            <a:ext cx="8807570" cy="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2CD1B3-F144-4E04-8A84-346DE9F3C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cap="none" dirty="0"/>
              <a:t>Trafik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879ED8-1AC0-4E8A-8619-FE6A6C0B5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325" y="1079999"/>
            <a:ext cx="7560000" cy="32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/>
              <a:t>Verkligt trafikdata från </a:t>
            </a:r>
            <a:r>
              <a:rPr lang="sv-SE" dirty="0" err="1"/>
              <a:t>TrainPlan</a:t>
            </a:r>
            <a:endParaRPr lang="sv-SE" dirty="0"/>
          </a:p>
          <a:p>
            <a:pPr>
              <a:spcAft>
                <a:spcPts val="0"/>
              </a:spcAft>
            </a:pPr>
            <a:r>
              <a:rPr lang="sv-SE" dirty="0"/>
              <a:t>En veckas trafik (mars 2020)</a:t>
            </a:r>
          </a:p>
          <a:p>
            <a:pPr lvl="1">
              <a:spcAft>
                <a:spcPts val="0"/>
              </a:spcAft>
            </a:pPr>
            <a:r>
              <a:rPr lang="sv-SE" sz="1600" dirty="0"/>
              <a:t>1600+ tåg mellan 22 och 08</a:t>
            </a:r>
          </a:p>
          <a:p>
            <a:pPr lvl="1">
              <a:spcAft>
                <a:spcPts val="0"/>
              </a:spcAft>
            </a:pPr>
            <a:r>
              <a:rPr lang="sv-SE" sz="1600" dirty="0"/>
              <a:t>11 operatörer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Fåtal godståg (~100 </a:t>
            </a:r>
            <a:r>
              <a:rPr lang="sv-SE" sz="1600" dirty="0" err="1"/>
              <a:t>st</a:t>
            </a:r>
            <a:r>
              <a:rPr lang="sv-SE" sz="1600" dirty="0"/>
              <a:t>)</a:t>
            </a:r>
          </a:p>
          <a:p>
            <a:pPr>
              <a:spcAft>
                <a:spcPts val="600"/>
              </a:spcAft>
            </a:pPr>
            <a:r>
              <a:rPr lang="sv-SE" dirty="0"/>
              <a:t>Inga omledningar</a:t>
            </a:r>
          </a:p>
          <a:p>
            <a:pPr>
              <a:spcAft>
                <a:spcPts val="2400"/>
              </a:spcAft>
            </a:pPr>
            <a:r>
              <a:rPr lang="sv-SE" dirty="0"/>
              <a:t>Kopplade tjänste- och trafiktåg</a:t>
            </a:r>
          </a:p>
          <a:p>
            <a:pPr>
              <a:spcAft>
                <a:spcPts val="0"/>
              </a:spcAft>
            </a:pPr>
            <a:r>
              <a:rPr lang="sv-SE" dirty="0"/>
              <a:t>Tågkörningstid: 1042 h</a:t>
            </a:r>
            <a:br>
              <a:rPr lang="sv-SE" dirty="0"/>
            </a:br>
            <a:r>
              <a:rPr lang="sv-SE" dirty="0"/>
              <a:t>    </a:t>
            </a:r>
            <a:r>
              <a:rPr lang="sv-SE" sz="1200" dirty="0"/>
              <a:t>(referenskostnad 1027)</a:t>
            </a:r>
            <a:endParaRPr lang="sv-SE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CDD8969-F040-406F-A4F2-C84C2773F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12" y="540001"/>
            <a:ext cx="5110188" cy="220677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0DF8FED-B96E-4C80-B99B-1CCB2FF4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9" t="4222" r="2237" b="3506"/>
          <a:stretch/>
        </p:blipFill>
        <p:spPr>
          <a:xfrm>
            <a:off x="4122420" y="2841789"/>
            <a:ext cx="4869180" cy="207621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17E1636-7502-45AA-8536-E363280B9691}"/>
              </a:ext>
            </a:extLst>
          </p:cNvPr>
          <p:cNvSpPr/>
          <p:nvPr/>
        </p:nvSpPr>
        <p:spPr>
          <a:xfrm>
            <a:off x="7292340" y="670560"/>
            <a:ext cx="20574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E4DB39CF-D428-4536-B8EF-F1DD96C61E5E}"/>
              </a:ext>
            </a:extLst>
          </p:cNvPr>
          <p:cNvCxnSpPr>
            <a:cxnSpLocks/>
          </p:cNvCxnSpPr>
          <p:nvPr/>
        </p:nvCxnSpPr>
        <p:spPr>
          <a:xfrm flipH="1">
            <a:off x="4122420" y="670560"/>
            <a:ext cx="3169920" cy="216119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BDAB283E-C934-4954-8F02-9B4127314CCB}"/>
              </a:ext>
            </a:extLst>
          </p:cNvPr>
          <p:cNvCxnSpPr>
            <a:cxnSpLocks/>
          </p:cNvCxnSpPr>
          <p:nvPr/>
        </p:nvCxnSpPr>
        <p:spPr>
          <a:xfrm flipH="1" flipV="1">
            <a:off x="7498080" y="670560"/>
            <a:ext cx="1554480" cy="216119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28860065-C9F7-4F84-83CC-2074FEC5FA5C}"/>
              </a:ext>
            </a:extLst>
          </p:cNvPr>
          <p:cNvSpPr/>
          <p:nvPr/>
        </p:nvSpPr>
        <p:spPr>
          <a:xfrm>
            <a:off x="4114260" y="2831758"/>
            <a:ext cx="4938300" cy="2086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5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0DB7D3B1-5A00-4AB1-8739-94BA5CB3D330}"/>
              </a:ext>
            </a:extLst>
          </p:cNvPr>
          <p:cNvSpPr/>
          <p:nvPr/>
        </p:nvSpPr>
        <p:spPr>
          <a:xfrm>
            <a:off x="181155" y="4319999"/>
            <a:ext cx="8807570" cy="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DF6140-2338-4FF2-92C8-77F8CF7F5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cap="none" dirty="0"/>
              <a:t>Delsträckor, grov och fin tidsindelning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EA3B22-8782-427E-930F-825CA50D1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952994"/>
            <a:ext cx="4650067" cy="3240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v-SE" dirty="0"/>
              <a:t>Låg trafikkostnadsökning</a:t>
            </a:r>
          </a:p>
          <a:p>
            <a:r>
              <a:rPr lang="sv-SE" dirty="0"/>
              <a:t>Stor förbättring med finare tidsindelning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EBD45B4-F5EB-4164-BB3D-3062DC9EC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45758"/>
              </p:ext>
            </p:extLst>
          </p:nvPr>
        </p:nvGraphicFramePr>
        <p:xfrm>
          <a:off x="5376333" y="1247134"/>
          <a:ext cx="3666066" cy="371543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33196029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4051168862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825018217"/>
                    </a:ext>
                  </a:extLst>
                </a:gridCol>
                <a:gridCol w="973666">
                  <a:extLst>
                    <a:ext uri="{9D8B030D-6E8A-4147-A177-3AD203B41FA5}">
                      <a16:colId xmlns:a16="http://schemas.microsoft.com/office/drawing/2014/main" val="1995305429"/>
                    </a:ext>
                  </a:extLst>
                </a:gridCol>
              </a:tblGrid>
              <a:tr h="337767">
                <a:tc>
                  <a:txBody>
                    <a:bodyPr/>
                    <a:lstStyle/>
                    <a:p>
                      <a:r>
                        <a:rPr lang="sv-SE" dirty="0"/>
                        <a:t>Sträcka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Skillnad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27490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 err="1"/>
                        <a:t>Söd-Flb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30227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 err="1"/>
                        <a:t>Söö-Flb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07530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 err="1"/>
                        <a:t>Vhe</a:t>
                      </a:r>
                      <a:r>
                        <a:rPr lang="sv-SE" dirty="0"/>
                        <a:t>-Äs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267024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 err="1"/>
                        <a:t>Flb-Sst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67579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  <a:r>
                        <a:rPr lang="sv-SE" dirty="0" err="1"/>
                        <a:t>Sci-Ke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18958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 err="1"/>
                        <a:t>Ke-Skby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12586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/>
                        <a:t>-Arn-</a:t>
                      </a:r>
                      <a:r>
                        <a:rPr lang="sv-SE" dirty="0" err="1"/>
                        <a:t>Myn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479536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  <a:r>
                        <a:rPr lang="sv-SE" dirty="0" err="1"/>
                        <a:t>Mr-Myn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35695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 err="1"/>
                        <a:t>Ke-Kän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35481"/>
                  </a:ext>
                </a:extLst>
              </a:tr>
              <a:tr h="337767">
                <a:tc>
                  <a:txBody>
                    <a:bodyPr/>
                    <a:lstStyle/>
                    <a:p>
                      <a:r>
                        <a:rPr lang="sv-SE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2799"/>
                  </a:ext>
                </a:extLst>
              </a:tr>
            </a:tbl>
          </a:graphicData>
        </a:graphic>
      </p:graphicFrame>
      <p:grpSp>
        <p:nvGrpSpPr>
          <p:cNvPr id="15" name="Grupp 14">
            <a:extLst>
              <a:ext uri="{FF2B5EF4-FFF2-40B4-BE49-F238E27FC236}">
                <a16:creationId xmlns:a16="http://schemas.microsoft.com/office/drawing/2014/main" id="{0D76EBAD-374C-48AD-A1E4-8DA5E9442D08}"/>
              </a:ext>
            </a:extLst>
          </p:cNvPr>
          <p:cNvGrpSpPr/>
          <p:nvPr/>
        </p:nvGrpSpPr>
        <p:grpSpPr>
          <a:xfrm>
            <a:off x="380063" y="1576194"/>
            <a:ext cx="8662336" cy="1991446"/>
            <a:chOff x="380063" y="1576194"/>
            <a:chExt cx="8662336" cy="1991446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9F2AA7A-27CC-4580-BFF6-54207EB38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380063" y="1576194"/>
              <a:ext cx="4885267" cy="1991446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FA7929A-F0A5-477C-83D1-1AABDE8F38D0}"/>
                </a:ext>
              </a:extLst>
            </p:cNvPr>
            <p:cNvSpPr/>
            <p:nvPr/>
          </p:nvSpPr>
          <p:spPr>
            <a:xfrm>
              <a:off x="5425266" y="2285999"/>
              <a:ext cx="3617133" cy="2874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D3184ADA-9B6A-4C5C-B5FB-6AD309D09ACA}"/>
                </a:ext>
              </a:extLst>
            </p:cNvPr>
            <p:cNvCxnSpPr/>
            <p:nvPr/>
          </p:nvCxnSpPr>
          <p:spPr>
            <a:xfrm flipH="1">
              <a:off x="5265330" y="2429720"/>
              <a:ext cx="135469" cy="59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EF0FC6C-7A1B-4C88-8DEC-9CDB3FD53950}"/>
              </a:ext>
            </a:extLst>
          </p:cNvPr>
          <p:cNvGrpSpPr/>
          <p:nvPr/>
        </p:nvGrpSpPr>
        <p:grpSpPr>
          <a:xfrm>
            <a:off x="-42335" y="2961130"/>
            <a:ext cx="9060267" cy="2185726"/>
            <a:chOff x="-42335" y="2961130"/>
            <a:chExt cx="9060267" cy="2185726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E6A87BA6-2408-44C9-B2A0-91F776830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56"/>
            <a:stretch/>
          </p:blipFill>
          <p:spPr>
            <a:xfrm>
              <a:off x="-42335" y="3564460"/>
              <a:ext cx="5190066" cy="1582396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EC7768D-0339-4B8A-99D4-94FDE0595039}"/>
                </a:ext>
              </a:extLst>
            </p:cNvPr>
            <p:cNvSpPr/>
            <p:nvPr/>
          </p:nvSpPr>
          <p:spPr>
            <a:xfrm>
              <a:off x="5400799" y="2961130"/>
              <a:ext cx="3617133" cy="28744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4CAFA1D8-3B3B-4A18-A6ED-8388215FE60B}"/>
                </a:ext>
              </a:extLst>
            </p:cNvPr>
            <p:cNvCxnSpPr>
              <a:stCxn id="10" idx="1"/>
              <a:endCxn id="6" idx="3"/>
            </p:cNvCxnSpPr>
            <p:nvPr/>
          </p:nvCxnSpPr>
          <p:spPr>
            <a:xfrm flipH="1">
              <a:off x="5147731" y="3104852"/>
              <a:ext cx="253068" cy="125080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C7BF7673-8086-4FA4-9EF2-687D37C79E1A}"/>
              </a:ext>
            </a:extLst>
          </p:cNvPr>
          <p:cNvSpPr txBox="1"/>
          <p:nvPr/>
        </p:nvSpPr>
        <p:spPr>
          <a:xfrm>
            <a:off x="5273886" y="943804"/>
            <a:ext cx="1861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Trafikkostnadsökning</a:t>
            </a:r>
          </a:p>
        </p:txBody>
      </p:sp>
    </p:spTree>
    <p:extLst>
      <p:ext uri="{BB962C8B-B14F-4D97-AF65-F5344CB8AC3E}">
        <p14:creationId xmlns:p14="http://schemas.microsoft.com/office/powerpoint/2010/main" val="12225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965AF93-7EAA-43B4-924E-D851F8FC61AA}"/>
              </a:ext>
            </a:extLst>
          </p:cNvPr>
          <p:cNvSpPr/>
          <p:nvPr/>
        </p:nvSpPr>
        <p:spPr>
          <a:xfrm>
            <a:off x="181155" y="4319999"/>
            <a:ext cx="8807570" cy="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E1E0C0-8CD4-420F-8FDB-177966E90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cap="none" dirty="0"/>
              <a:t>Sammanslagningar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B6FDB1-8181-4452-8AF1-0B24370E4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" y="1079999"/>
            <a:ext cx="7560000" cy="32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/>
              <a:t>Norr </a:t>
            </a:r>
            <a:r>
              <a:rPr lang="sv-SE" dirty="0" err="1"/>
              <a:t>resp</a:t>
            </a:r>
            <a:r>
              <a:rPr lang="sv-SE" dirty="0"/>
              <a:t> Söder – dela vid Sthlm City</a:t>
            </a:r>
          </a:p>
          <a:p>
            <a:pPr lvl="1"/>
            <a:r>
              <a:rPr lang="sv-SE" dirty="0"/>
              <a:t>Färre tåg påverkas men samma kostnad</a:t>
            </a:r>
          </a:p>
          <a:p>
            <a:pPr>
              <a:spcAft>
                <a:spcPts val="600"/>
              </a:spcAft>
            </a:pPr>
            <a:r>
              <a:rPr lang="sv-SE" dirty="0"/>
              <a:t>Hela området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Bara 5+2 tåg behöver justeras</a:t>
            </a:r>
          </a:p>
          <a:p>
            <a:pPr lvl="1"/>
            <a:r>
              <a:rPr lang="sv-SE" dirty="0"/>
              <a:t>Trafikkostnadsökning 1.0</a:t>
            </a:r>
          </a:p>
          <a:p>
            <a:r>
              <a:rPr lang="sv-SE" dirty="0"/>
              <a:t>Har verifierats i Trainplan</a:t>
            </a:r>
          </a:p>
          <a:p>
            <a:pPr lvl="1"/>
            <a:r>
              <a:rPr lang="sv-SE" dirty="0"/>
              <a:t>Stämmer väl med T21</a:t>
            </a:r>
          </a:p>
          <a:p>
            <a:r>
              <a:rPr lang="sv-SE" dirty="0"/>
              <a:t>Skulle kunna ligga i årliga tågplanen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C7BBA1-9EDA-42D1-9F57-C99907BAB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34" y="1291012"/>
            <a:ext cx="5020733" cy="3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lutsats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noProof="0" dirty="0"/>
              <a:t>Resultat och erfarenheter</a:t>
            </a:r>
          </a:p>
        </p:txBody>
      </p:sp>
      <p:sp>
        <p:nvSpPr>
          <p:cNvPr id="430" name="Lösbart -&gt; kvantifierade jämförelser…"/>
          <p:cNvSpPr txBox="1">
            <a:spLocks noGrp="1"/>
          </p:cNvSpPr>
          <p:nvPr>
            <p:ph type="subTitle" idx="1"/>
          </p:nvPr>
        </p:nvSpPr>
        <p:spPr>
          <a:xfrm>
            <a:off x="2235199" y="1079999"/>
            <a:ext cx="6358467" cy="3240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/>
              <a:t>Kvantifierade jämförelser, vidareutvecklad modell</a:t>
            </a:r>
          </a:p>
          <a:p>
            <a:pPr>
              <a:spcAft>
                <a:spcPts val="600"/>
              </a:spcAft>
            </a:pPr>
            <a:r>
              <a:rPr lang="sv-SE" dirty="0"/>
              <a:t>Stora veckoproblem har lösts</a:t>
            </a:r>
          </a:p>
          <a:p>
            <a:pPr>
              <a:spcAft>
                <a:spcPts val="600"/>
              </a:spcAft>
            </a:pPr>
            <a:r>
              <a:rPr lang="sv-SE" dirty="0"/>
              <a:t>Korta lösningstider (5-10 min).</a:t>
            </a:r>
            <a:r>
              <a:rPr dirty="0"/>
              <a:t> </a:t>
            </a:r>
            <a:r>
              <a:rPr lang="sv-SE" dirty="0"/>
              <a:t>Kan användas interaktivt</a:t>
            </a:r>
          </a:p>
          <a:p>
            <a:pPr>
              <a:spcAft>
                <a:spcPts val="600"/>
              </a:spcAft>
            </a:pPr>
            <a:r>
              <a:rPr lang="sv-SE" dirty="0"/>
              <a:t>Erhållit bra lösningar med låg trafikpåverkan</a:t>
            </a:r>
          </a:p>
          <a:p>
            <a:pPr>
              <a:spcAft>
                <a:spcPts val="600"/>
              </a:spcAft>
            </a:pPr>
            <a:r>
              <a:rPr lang="sv-SE" dirty="0"/>
              <a:t>Verifierade med Trainplan och möjligt att införa i årlig tågplan</a:t>
            </a:r>
          </a:p>
          <a:p>
            <a:pPr>
              <a:spcAft>
                <a:spcPts val="600"/>
              </a:spcAft>
            </a:pPr>
            <a:r>
              <a:rPr lang="sv-SE" dirty="0"/>
              <a:t>Många involverade (drygt 20 personer) -&gt; bas för </a:t>
            </a:r>
            <a:r>
              <a:rPr lang="sv-SE" dirty="0" err="1"/>
              <a:t>ev</a:t>
            </a:r>
            <a:r>
              <a:rPr lang="sv-SE" dirty="0"/>
              <a:t> fortsättning</a:t>
            </a:r>
          </a:p>
          <a:p>
            <a:pPr>
              <a:spcAft>
                <a:spcPts val="600"/>
              </a:spcAft>
            </a:pPr>
            <a:r>
              <a:rPr lang="sv-SE" dirty="0"/>
              <a:t>Annorlunda arbetssätt</a:t>
            </a:r>
          </a:p>
          <a:p>
            <a:pPr marL="428625" lvl="1" indent="-257175">
              <a:spcAft>
                <a:spcPts val="600"/>
              </a:spcAft>
            </a:pPr>
            <a:r>
              <a:rPr lang="sv-SE" dirty="0"/>
              <a:t>Modellen schemalägger</a:t>
            </a:r>
          </a:p>
          <a:p>
            <a:pPr marL="428625" lvl="1" indent="-257175">
              <a:spcAft>
                <a:spcPts val="600"/>
              </a:spcAft>
            </a:pPr>
            <a:r>
              <a:rPr lang="sv-SE" dirty="0"/>
              <a:t>Styra med kostnader och villkor</a:t>
            </a:r>
          </a:p>
          <a:p>
            <a:pPr marL="428625" lvl="1" indent="-257175">
              <a:spcAft>
                <a:spcPts val="600"/>
              </a:spcAft>
            </a:pPr>
            <a:r>
              <a:rPr lang="sv-SE" dirty="0"/>
              <a:t>Utvärdera på nyckeltal</a:t>
            </a:r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B1F9471-D42C-40DD-8831-A7E45D4C7B79}"/>
              </a:ext>
            </a:extLst>
          </p:cNvPr>
          <p:cNvSpPr txBox="1"/>
          <p:nvPr/>
        </p:nvSpPr>
        <p:spPr>
          <a:xfrm>
            <a:off x="523066" y="1060690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Principiellt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9744F77-1E75-421B-96EE-3D7B0EC3CFBF}"/>
              </a:ext>
            </a:extLst>
          </p:cNvPr>
          <p:cNvSpPr txBox="1"/>
          <p:nvPr/>
        </p:nvSpPr>
        <p:spPr>
          <a:xfrm>
            <a:off x="523066" y="141842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Fallstudien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2914352-AC4C-49E3-A4EF-F6431A91528A}"/>
              </a:ext>
            </a:extLst>
          </p:cNvPr>
          <p:cNvSpPr txBox="1"/>
          <p:nvPr/>
        </p:nvSpPr>
        <p:spPr>
          <a:xfrm>
            <a:off x="523066" y="2699999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Kompetens</a:t>
            </a:r>
          </a:p>
          <a:p>
            <a:r>
              <a:rPr lang="sv-SE" sz="1600" dirty="0"/>
              <a:t>Arbetsmetod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90E9E4-01AF-45B6-B5B0-C85D0D279B84}"/>
              </a:ext>
            </a:extLst>
          </p:cNvPr>
          <p:cNvSpPr/>
          <p:nvPr/>
        </p:nvSpPr>
        <p:spPr>
          <a:xfrm>
            <a:off x="457200" y="1399244"/>
            <a:ext cx="7890933" cy="1300755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66D717-952F-4B3F-8402-2C591B04FF8A}"/>
              </a:ext>
            </a:extLst>
          </p:cNvPr>
          <p:cNvSpPr/>
          <p:nvPr/>
        </p:nvSpPr>
        <p:spPr>
          <a:xfrm>
            <a:off x="457200" y="2737345"/>
            <a:ext cx="7890933" cy="1490453"/>
          </a:xfrm>
          <a:prstGeom prst="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12578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522000" y="3843494"/>
            <a:ext cx="8100000" cy="81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Trafikverkets utvärdering</a:t>
            </a:r>
          </a:p>
        </p:txBody>
      </p:sp>
    </p:spTree>
    <p:extLst>
      <p:ext uri="{BB962C8B-B14F-4D97-AF65-F5344CB8AC3E}">
        <p14:creationId xmlns:p14="http://schemas.microsoft.com/office/powerpoint/2010/main" val="352367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Projektgenomförande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Bra blandning av deltagare</a:t>
            </a:r>
          </a:p>
          <a:p>
            <a:endParaRPr lang="sv-SE" dirty="0"/>
          </a:p>
          <a:p>
            <a:r>
              <a:rPr lang="sv-SE" dirty="0"/>
              <a:t>Implementeringsförberedande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Effektivt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0" b="21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93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1112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Arbetssätt prövat – det funkar!</a:t>
            </a:r>
          </a:p>
          <a:p>
            <a:endParaRPr lang="sv-SE" dirty="0"/>
          </a:p>
          <a:p>
            <a:r>
              <a:rPr lang="sv-SE" dirty="0"/>
              <a:t>Grovhuggen plan – bra stöd</a:t>
            </a:r>
          </a:p>
          <a:p>
            <a:endParaRPr lang="sv-SE" dirty="0"/>
          </a:p>
          <a:p>
            <a:r>
              <a:rPr lang="sv-SE" dirty="0"/>
              <a:t>Värdefullt </a:t>
            </a:r>
            <a:r>
              <a:rPr lang="sv-SE" dirty="0" err="1"/>
              <a:t>ffa</a:t>
            </a:r>
            <a:r>
              <a:rPr lang="sv-SE" dirty="0"/>
              <a:t> i tågplaneprocessen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46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1490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Projektresultatet överlämnas till Underhåll Järnvägssystem</a:t>
            </a:r>
          </a:p>
          <a:p>
            <a:endParaRPr lang="sv-SE" dirty="0"/>
          </a:p>
          <a:p>
            <a:r>
              <a:rPr lang="sv-SE" dirty="0"/>
              <a:t>Rekommendation: Integrera i befintligt/kommande system</a:t>
            </a:r>
          </a:p>
        </p:txBody>
      </p:sp>
    </p:spTree>
    <p:extLst>
      <p:ext uri="{BB962C8B-B14F-4D97-AF65-F5344CB8AC3E}">
        <p14:creationId xmlns:p14="http://schemas.microsoft.com/office/powerpoint/2010/main" val="241797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94FC0E7-517C-4121-8B03-9AF0BDEE2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sz="2000" dirty="0"/>
          </a:p>
          <a:p>
            <a:endParaRPr lang="sv-SE" sz="2000" dirty="0"/>
          </a:p>
          <a:p>
            <a:pPr marL="0" indent="0" algn="ctr">
              <a:buNone/>
            </a:pPr>
            <a:r>
              <a:rPr lang="sv-SE" sz="2000" dirty="0"/>
              <a:t>Tack för uppmärksamheten!</a:t>
            </a:r>
          </a:p>
          <a:p>
            <a:endParaRPr lang="sv-SE" sz="2000" dirty="0"/>
          </a:p>
          <a:p>
            <a:pPr marL="0" indent="0" algn="ctr">
              <a:buNone/>
            </a:pPr>
            <a:r>
              <a:rPr lang="sv-SE" sz="2000" dirty="0"/>
              <a:t>Frågor?</a:t>
            </a:r>
          </a:p>
        </p:txBody>
      </p:sp>
      <p:pic>
        <p:nvPicPr>
          <p:cNvPr id="4" name="Bild 6">
            <a:extLst>
              <a:ext uri="{FF2B5EF4-FFF2-40B4-BE49-F238E27FC236}">
                <a16:creationId xmlns:a16="http://schemas.microsoft.com/office/drawing/2014/main" id="{DE718562-2D1C-42C0-97B5-AB7D332A1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686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75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ärmavbild 2019-11-14 kl. 16.52.46.png" descr="Skärmavbild 2019-11-14 kl. 16.52.46.png">
            <a:extLst>
              <a:ext uri="{FF2B5EF4-FFF2-40B4-BE49-F238E27FC236}">
                <a16:creationId xmlns:a16="http://schemas.microsoft.com/office/drawing/2014/main" id="{B95F6B6C-B962-47B0-8A79-097E0B79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44" y="207558"/>
            <a:ext cx="2658062" cy="47219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Servicefönster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Förplanerade tider i spår för basunderhåll</a:t>
            </a:r>
          </a:p>
          <a:p>
            <a:pPr lvl="1"/>
            <a:r>
              <a:rPr lang="sv-SE" dirty="0"/>
              <a:t>Säkra effektivt underhåll med god förutsägbarhet och rimlig trafikpåverkan</a:t>
            </a:r>
            <a:br>
              <a:rPr lang="sv-SE" dirty="0"/>
            </a:br>
            <a:endParaRPr lang="sv-SE" dirty="0"/>
          </a:p>
          <a:p>
            <a:r>
              <a:rPr lang="sv-SE" dirty="0"/>
              <a:t>Införs sedan T15</a:t>
            </a:r>
          </a:p>
          <a:p>
            <a:pPr lvl="1"/>
            <a:r>
              <a:rPr lang="sv-SE" dirty="0"/>
              <a:t>Andra varvet precis inlett</a:t>
            </a:r>
          </a:p>
          <a:p>
            <a:pPr lvl="1"/>
            <a:r>
              <a:rPr lang="sv-SE" dirty="0"/>
              <a:t>Löpande eller arbetsveckor</a:t>
            </a:r>
          </a:p>
          <a:p>
            <a:pPr lvl="1"/>
            <a:r>
              <a:rPr lang="sv-SE" dirty="0"/>
              <a:t>Nyttjandegrad i fokus</a:t>
            </a:r>
          </a:p>
          <a:p>
            <a:endParaRPr lang="sv-SE" dirty="0"/>
          </a:p>
          <a:p>
            <a:r>
              <a:rPr lang="sv-SE" dirty="0"/>
              <a:t>Grundfråga: Hur värdera gentemot trafiken?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64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A9E5DF-3B3B-481F-8507-2F0C7AB65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cap="none" dirty="0"/>
              <a:t>Bakgrund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A8AE37-6334-4642-B52F-220C12EE3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dirty="0"/>
              <a:t>Tidigare forskning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Dimensionera/värdera enskilda fönster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Optimeringsmetod</a:t>
            </a:r>
          </a:p>
          <a:p>
            <a:pPr lvl="1"/>
            <a:r>
              <a:rPr lang="sv-SE" dirty="0"/>
              <a:t>Fallstudie, Norrland (löpande fönster)</a:t>
            </a:r>
          </a:p>
          <a:p>
            <a:pPr>
              <a:spcAft>
                <a:spcPts val="600"/>
              </a:spcAft>
            </a:pPr>
            <a:r>
              <a:rPr lang="sv-SE" dirty="0"/>
              <a:t>Aktuell studie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Vidareutveckling, arbetsmetod, förankring och involvering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Bergslagen (banarbetsveckor)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Stockholmsområdet (banarbetsveckor)</a:t>
            </a:r>
          </a:p>
          <a:p>
            <a:pPr lvl="1"/>
            <a:r>
              <a:rPr lang="sv-SE" dirty="0"/>
              <a:t>Utvärdering, användbarhet framöver</a:t>
            </a:r>
          </a:p>
        </p:txBody>
      </p:sp>
      <p:pic>
        <p:nvPicPr>
          <p:cNvPr id="5" name="Bildobjekt 4" descr="En bild som visar blomma&#10;&#10;Automatiskt genererad beskrivning">
            <a:extLst>
              <a:ext uri="{FF2B5EF4-FFF2-40B4-BE49-F238E27FC236}">
                <a16:creationId xmlns:a16="http://schemas.microsoft.com/office/drawing/2014/main" id="{2E83B7EF-7E3F-40D5-B3FA-2CE3D1871B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91" y="588414"/>
            <a:ext cx="1154399" cy="167831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CDF8EA1-935A-4262-8A6D-A4AA4F00E73F}"/>
              </a:ext>
            </a:extLst>
          </p:cNvPr>
          <p:cNvSpPr txBox="1"/>
          <p:nvPr/>
        </p:nvSpPr>
        <p:spPr>
          <a:xfrm>
            <a:off x="6454644" y="2259737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3"/>
              </a:rPr>
              <a:t>Lidén (2018)</a:t>
            </a:r>
            <a:endParaRPr lang="sv-SE" sz="1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3F376CA-7EBC-4DEB-8F30-EE3F48284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891" y="2685956"/>
            <a:ext cx="1239279" cy="1751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0CC2F60-F3A1-485C-9F71-72A7DC521C4A}"/>
              </a:ext>
            </a:extLst>
          </p:cNvPr>
          <p:cNvSpPr txBox="1"/>
          <p:nvPr/>
        </p:nvSpPr>
        <p:spPr>
          <a:xfrm>
            <a:off x="6454644" y="4431975"/>
            <a:ext cx="1760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UHF Resultatrapport (2020)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F33C2AD-1763-4B65-A041-D7CE93D07B03}"/>
              </a:ext>
            </a:extLst>
          </p:cNvPr>
          <p:cNvSpPr/>
          <p:nvPr/>
        </p:nvSpPr>
        <p:spPr>
          <a:xfrm>
            <a:off x="1031358" y="2699999"/>
            <a:ext cx="1488558" cy="3090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00481AC-A2B9-48BB-ADC2-A89339033C4D}"/>
              </a:ext>
            </a:extLst>
          </p:cNvPr>
          <p:cNvSpPr/>
          <p:nvPr/>
        </p:nvSpPr>
        <p:spPr>
          <a:xfrm>
            <a:off x="1031358" y="3355491"/>
            <a:ext cx="3391786" cy="5998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6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ubrik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dirty="0"/>
              <a:t>Optimeringsmodell</a:t>
            </a:r>
          </a:p>
        </p:txBody>
      </p:sp>
      <p:sp>
        <p:nvSpPr>
          <p:cNvPr id="127" name="Platshållare för text 2"/>
          <p:cNvSpPr txBox="1">
            <a:spLocks noGrp="1"/>
          </p:cNvSpPr>
          <p:nvPr>
            <p:ph type="subTitle" idx="1"/>
          </p:nvPr>
        </p:nvSpPr>
        <p:spPr>
          <a:xfrm>
            <a:off x="539999" y="1079999"/>
            <a:ext cx="8028749" cy="3087964"/>
          </a:xfrm>
          <a:prstGeom prst="rect">
            <a:avLst/>
          </a:prstGeom>
        </p:spPr>
        <p:txBody>
          <a:bodyPr numCol="2" spcCol="853276">
            <a:noAutofit/>
          </a:bodyPr>
          <a:lstStyle/>
          <a:p>
            <a:pPr marL="0" indent="0">
              <a:buNone/>
            </a:pPr>
            <a:r>
              <a:rPr lang="sv-SE" sz="1400" dirty="0"/>
              <a:t>Schemalägger tåg</a:t>
            </a:r>
            <a:r>
              <a:rPr sz="1400" dirty="0"/>
              <a:t>, </a:t>
            </a:r>
            <a:r>
              <a:rPr lang="sv-SE" sz="1400" dirty="0"/>
              <a:t>fönster</a:t>
            </a:r>
            <a:br>
              <a:rPr lang="sv-SE" sz="1400" dirty="0"/>
            </a:br>
            <a:r>
              <a:rPr lang="sv-SE" sz="1400" dirty="0"/>
              <a:t>och</a:t>
            </a:r>
            <a:r>
              <a:rPr sz="1400" dirty="0"/>
              <a:t> </a:t>
            </a:r>
            <a:r>
              <a:rPr lang="sv-SE" sz="1400" dirty="0"/>
              <a:t>UH-resurser</a:t>
            </a:r>
            <a:endParaRPr sz="1400" dirty="0"/>
          </a:p>
          <a:p>
            <a:endParaRPr lang="sv-SE" sz="1400" dirty="0"/>
          </a:p>
          <a:p>
            <a:pPr marL="0" indent="0">
              <a:buNone/>
            </a:pPr>
            <a:endParaRPr sz="1400" dirty="0"/>
          </a:p>
          <a:p>
            <a:endParaRPr sz="1400" dirty="0"/>
          </a:p>
          <a:p>
            <a:endParaRPr sz="1400" dirty="0"/>
          </a:p>
          <a:p>
            <a:endParaRPr sz="1400" dirty="0"/>
          </a:p>
          <a:p>
            <a:endParaRPr sz="1400" dirty="0"/>
          </a:p>
          <a:p>
            <a:endParaRPr sz="14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400" dirty="0"/>
              <a:t>Hanterar</a:t>
            </a:r>
          </a:p>
          <a:p>
            <a:pPr>
              <a:spcBef>
                <a:spcPts val="225"/>
              </a:spcBef>
              <a:spcAft>
                <a:spcPts val="0"/>
              </a:spcAft>
              <a:defRPr sz="4000"/>
            </a:pPr>
            <a:r>
              <a:rPr lang="sv-SE" sz="1400" dirty="0"/>
              <a:t>Nätverk, vägval</a:t>
            </a:r>
          </a:p>
          <a:p>
            <a:pPr>
              <a:spcBef>
                <a:spcPts val="225"/>
              </a:spcBef>
              <a:spcAft>
                <a:spcPts val="0"/>
              </a:spcAft>
              <a:defRPr sz="4000"/>
            </a:pPr>
            <a:r>
              <a:rPr lang="sv-SE" sz="1400" dirty="0"/>
              <a:t>Gångtider, uppehåll</a:t>
            </a:r>
          </a:p>
          <a:p>
            <a:pPr>
              <a:spcBef>
                <a:spcPts val="225"/>
              </a:spcBef>
              <a:spcAft>
                <a:spcPts val="0"/>
              </a:spcAft>
              <a:defRPr sz="4000"/>
            </a:pPr>
            <a:r>
              <a:rPr lang="sv-SE" sz="1400" dirty="0"/>
              <a:t>Fönsteralternativ</a:t>
            </a:r>
          </a:p>
          <a:p>
            <a:pPr>
              <a:spcBef>
                <a:spcPts val="225"/>
              </a:spcBef>
              <a:spcAft>
                <a:spcPts val="0"/>
              </a:spcAft>
              <a:defRPr sz="4000"/>
            </a:pPr>
            <a:r>
              <a:rPr lang="sv-SE" sz="1400" dirty="0"/>
              <a:t>Kapacitetsutnyttjande</a:t>
            </a:r>
          </a:p>
          <a:p>
            <a:pPr>
              <a:spcBef>
                <a:spcPts val="225"/>
              </a:spcBef>
              <a:spcAft>
                <a:spcPts val="0"/>
              </a:spcAft>
              <a:defRPr sz="4000"/>
            </a:pPr>
            <a:r>
              <a:rPr lang="sv-SE" sz="1400" dirty="0"/>
              <a:t>Arbetstidsregler</a:t>
            </a:r>
          </a:p>
          <a:p>
            <a:pPr marL="0" indent="0">
              <a:spcAft>
                <a:spcPts val="0"/>
              </a:spcAft>
              <a:buNone/>
            </a:pPr>
            <a:endParaRPr lang="sv-SE" sz="1400" dirty="0"/>
          </a:p>
          <a:p>
            <a:pPr marL="0" indent="0">
              <a:spcAft>
                <a:spcPts val="0"/>
              </a:spcAft>
              <a:buNone/>
            </a:pPr>
            <a:endParaRPr lang="sv-SE" sz="1400" dirty="0"/>
          </a:p>
          <a:p>
            <a:pPr marL="0" indent="0">
              <a:spcAft>
                <a:spcPts val="0"/>
              </a:spcAft>
              <a:buNone/>
            </a:pPr>
            <a:r>
              <a:rPr lang="sv-SE" sz="1400" dirty="0"/>
              <a:t>Saknar</a:t>
            </a:r>
          </a:p>
          <a:p>
            <a:pPr>
              <a:spcAft>
                <a:spcPts val="0"/>
              </a:spcAft>
              <a:defRPr sz="4000"/>
            </a:pPr>
            <a:r>
              <a:rPr lang="sv-SE" sz="1400" dirty="0"/>
              <a:t>Konfliktreglering</a:t>
            </a:r>
          </a:p>
          <a:p>
            <a:pPr>
              <a:spcAft>
                <a:spcPts val="0"/>
              </a:spcAft>
              <a:defRPr sz="4000"/>
            </a:pPr>
            <a:r>
              <a:rPr lang="sv-SE" sz="1400" dirty="0"/>
              <a:t>Omlopp</a:t>
            </a:r>
          </a:p>
        </p:txBody>
      </p:sp>
      <p:grpSp>
        <p:nvGrpSpPr>
          <p:cNvPr id="131" name="Grupp 8"/>
          <p:cNvGrpSpPr/>
          <p:nvPr/>
        </p:nvGrpSpPr>
        <p:grpSpPr>
          <a:xfrm>
            <a:off x="389016" y="1753553"/>
            <a:ext cx="4292613" cy="1904758"/>
            <a:chOff x="0" y="0"/>
            <a:chExt cx="11446965" cy="5079352"/>
          </a:xfrm>
        </p:grpSpPr>
        <p:pic>
          <p:nvPicPr>
            <p:cNvPr id="129" name="svbdn-lf1-cr_sol24_nosatcol.png" descr="svbdn-lf1-cr_sol24_nosatcol.png"/>
            <p:cNvPicPr>
              <a:picLocks noChangeAspect="1"/>
            </p:cNvPicPr>
            <p:nvPr/>
          </p:nvPicPr>
          <p:blipFill>
            <a:blip r:embed="rId2"/>
            <a:srcRect l="9200" t="6565" r="7972" b="38305"/>
            <a:stretch>
              <a:fillRect/>
            </a:stretch>
          </p:blipFill>
          <p:spPr>
            <a:xfrm>
              <a:off x="-1" y="2"/>
              <a:ext cx="11446967" cy="5079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Shape 210"/>
            <p:cNvSpPr/>
            <p:nvPr/>
          </p:nvSpPr>
          <p:spPr>
            <a:xfrm>
              <a:off x="3834846" y="-1"/>
              <a:ext cx="6115775" cy="303539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2" name="Originalmodel - Lidén and Joborn (2016), TRC, doi: 10.1016/j.trc.2016.11.016…"/>
          <p:cNvSpPr txBox="1"/>
          <p:nvPr/>
        </p:nvSpPr>
        <p:spPr>
          <a:xfrm>
            <a:off x="575251" y="3724033"/>
            <a:ext cx="3920143" cy="253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>
            <a:spAutoFit/>
          </a:bodyPr>
          <a:lstStyle/>
          <a:p>
            <a:r>
              <a:rPr lang="sv-SE" sz="600" dirty="0"/>
              <a:t>Originalmodell</a:t>
            </a:r>
            <a:r>
              <a:rPr sz="600" dirty="0"/>
              <a:t> - Lidén and Joborn (2016), TRC, </a:t>
            </a:r>
            <a:r>
              <a:rPr sz="600" dirty="0" err="1"/>
              <a:t>doi</a:t>
            </a:r>
            <a:r>
              <a:rPr sz="600" dirty="0"/>
              <a:t>: </a:t>
            </a:r>
            <a:r>
              <a:rPr sz="600" u="sng" dirty="0">
                <a:solidFill>
                  <a:srgbClr val="14A3E1"/>
                </a:solidFill>
                <a:uFill>
                  <a:solidFill>
                    <a:srgbClr val="14A3E1"/>
                  </a:solidFill>
                </a:uFill>
                <a:hlinkClick r:id="rId3"/>
              </a:rPr>
              <a:t>10.1016/j.trc.2016.11.016</a:t>
            </a:r>
            <a:r>
              <a:rPr sz="600" dirty="0"/>
              <a:t> </a:t>
            </a:r>
          </a:p>
          <a:p>
            <a:r>
              <a:rPr lang="sv-SE" sz="600" dirty="0"/>
              <a:t>Resurser</a:t>
            </a:r>
            <a:r>
              <a:rPr sz="600" dirty="0"/>
              <a:t> - Lidén et al (2018), JRTPM, </a:t>
            </a:r>
            <a:r>
              <a:rPr sz="600" dirty="0" err="1"/>
              <a:t>doi</a:t>
            </a:r>
            <a:r>
              <a:rPr sz="600" dirty="0"/>
              <a:t>: </a:t>
            </a:r>
            <a:r>
              <a:rPr sz="600" u="sng" dirty="0">
                <a:solidFill>
                  <a:srgbClr val="14A3E1"/>
                </a:solidFill>
                <a:uFill>
                  <a:solidFill>
                    <a:srgbClr val="14A3E1"/>
                  </a:solidFill>
                </a:uFill>
                <a:hlinkClick r:id="rId4"/>
              </a:rPr>
              <a:t>10.1016/j.jrtpm.2018.02.001</a:t>
            </a:r>
            <a:r>
              <a:rPr sz="600" dirty="0"/>
              <a:t> 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7CFBD14C-0DB5-4B40-8FA5-EED58266D0E0}"/>
              </a:ext>
            </a:extLst>
          </p:cNvPr>
          <p:cNvGrpSpPr/>
          <p:nvPr/>
        </p:nvGrpSpPr>
        <p:grpSpPr>
          <a:xfrm>
            <a:off x="6640952" y="530669"/>
            <a:ext cx="2533220" cy="3400100"/>
            <a:chOff x="6640952" y="530669"/>
            <a:chExt cx="2533220" cy="3400100"/>
          </a:xfrm>
        </p:grpSpPr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84342AB3-7CBE-4974-AA24-8A88EBD4F06C}"/>
                </a:ext>
              </a:extLst>
            </p:cNvPr>
            <p:cNvSpPr txBox="1"/>
            <p:nvPr/>
          </p:nvSpPr>
          <p:spPr>
            <a:xfrm>
              <a:off x="6889898" y="530669"/>
              <a:ext cx="2027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800" b="1" dirty="0">
                  <a:solidFill>
                    <a:srgbClr val="002060"/>
                  </a:solidFill>
                </a:rPr>
                <a:t>Vidareutveckling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0889E79-3871-4570-A2D8-5576F04784DE}"/>
                </a:ext>
              </a:extLst>
            </p:cNvPr>
            <p:cNvSpPr txBox="1"/>
            <p:nvPr/>
          </p:nvSpPr>
          <p:spPr>
            <a:xfrm>
              <a:off x="6649122" y="3131146"/>
              <a:ext cx="2525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002060"/>
                  </a:solidFill>
                </a:rPr>
                <a:t>&lt;- Tågseparation &amp; mötestillägg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11A20B5-C338-452F-AE63-3769300FE2A8}"/>
                </a:ext>
              </a:extLst>
            </p:cNvPr>
            <p:cNvSpPr txBox="1"/>
            <p:nvPr/>
          </p:nvSpPr>
          <p:spPr>
            <a:xfrm>
              <a:off x="6640952" y="3392458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002060"/>
                  </a:solidFill>
                </a:rPr>
                <a:t>&lt;-  Kopplade tåghändelser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0DB8930-2542-4BB8-84B7-A06021B8B6BC}"/>
                </a:ext>
              </a:extLst>
            </p:cNvPr>
            <p:cNvSpPr txBox="1"/>
            <p:nvPr/>
          </p:nvSpPr>
          <p:spPr>
            <a:xfrm>
              <a:off x="6877337" y="3653770"/>
              <a:ext cx="1694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>
                  <a:solidFill>
                    <a:srgbClr val="002060"/>
                  </a:solidFill>
                </a:rPr>
                <a:t>Finare tidsindelning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ndra villko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dirty="0"/>
              <a:t>Nya</a:t>
            </a:r>
            <a:r>
              <a:rPr cap="none" dirty="0"/>
              <a:t> </a:t>
            </a:r>
            <a:r>
              <a:rPr lang="sv-SE" cap="none" dirty="0"/>
              <a:t>villkor</a:t>
            </a:r>
          </a:p>
        </p:txBody>
      </p:sp>
      <p:sp>
        <p:nvSpPr>
          <p:cNvPr id="167" name="Begränsning för tågen Min/max längs resan…"/>
          <p:cNvSpPr txBox="1">
            <a:spLocks noGrp="1"/>
          </p:cNvSpPr>
          <p:nvPr>
            <p:ph type="subTitle" idx="1"/>
          </p:nvPr>
        </p:nvSpPr>
        <p:spPr>
          <a:xfrm>
            <a:off x="540000" y="1291371"/>
            <a:ext cx="7560000" cy="3028628"/>
          </a:xfrm>
          <a:prstGeom prst="rect">
            <a:avLst/>
          </a:prstGeom>
        </p:spPr>
        <p:txBody>
          <a:bodyPr/>
          <a:lstStyle/>
          <a:p>
            <a:r>
              <a:rPr lang="sv-SE" sz="1800" dirty="0"/>
              <a:t>Kopplade tåg (ankomst / avgång)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>
              <a:spcAft>
                <a:spcPts val="2400"/>
              </a:spcAft>
            </a:pPr>
            <a:r>
              <a:rPr lang="sv-SE" sz="1800" dirty="0"/>
              <a:t>Separation mellan servicefönster</a:t>
            </a:r>
          </a:p>
        </p:txBody>
      </p:sp>
      <p:sp>
        <p:nvSpPr>
          <p:cNvPr id="174" name="Linje"/>
          <p:cNvSpPr/>
          <p:nvPr/>
        </p:nvSpPr>
        <p:spPr>
          <a:xfrm flipH="1" flipV="1">
            <a:off x="5395318" y="1430566"/>
            <a:ext cx="567544" cy="567544"/>
          </a:xfrm>
          <a:prstGeom prst="line">
            <a:avLst/>
          </a:prstGeom>
          <a:ln w="25400">
            <a:solidFill>
              <a:srgbClr val="000000"/>
            </a:solidFill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83" name="Linje"/>
          <p:cNvSpPr/>
          <p:nvPr/>
        </p:nvSpPr>
        <p:spPr>
          <a:xfrm>
            <a:off x="6399553" y="2174338"/>
            <a:ext cx="419101" cy="1"/>
          </a:xfrm>
          <a:prstGeom prst="line">
            <a:avLst/>
          </a:prstGeom>
          <a:ln w="25400">
            <a:solidFill>
              <a:schemeClr val="accent1"/>
            </a:solidFill>
            <a:bevel/>
            <a:headEnd type="triangle" len="sm"/>
            <a:tailEnd type="triangle" len="sm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84" name="Linje"/>
          <p:cNvSpPr/>
          <p:nvPr/>
        </p:nvSpPr>
        <p:spPr>
          <a:xfrm>
            <a:off x="5997313" y="2164435"/>
            <a:ext cx="419101" cy="1"/>
          </a:xfrm>
          <a:prstGeom prst="line">
            <a:avLst/>
          </a:prstGeom>
          <a:ln w="25400">
            <a:solidFill>
              <a:schemeClr val="accent1"/>
            </a:solidFill>
            <a:bevel/>
            <a:headEnd type="triangle" len="sm"/>
            <a:tailEnd type="triangle" len="sm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87" name="max"/>
          <p:cNvSpPr txBox="1"/>
          <p:nvPr/>
        </p:nvSpPr>
        <p:spPr>
          <a:xfrm>
            <a:off x="6482040" y="2159638"/>
            <a:ext cx="28725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200"/>
            </a:lvl1pPr>
          </a:lstStyle>
          <a:p>
            <a:r>
              <a:rPr sz="900" dirty="0"/>
              <a:t>max</a:t>
            </a:r>
          </a:p>
        </p:txBody>
      </p:sp>
      <p:sp>
        <p:nvSpPr>
          <p:cNvPr id="188" name="min"/>
          <p:cNvSpPr txBox="1"/>
          <p:nvPr/>
        </p:nvSpPr>
        <p:spPr>
          <a:xfrm>
            <a:off x="6079799" y="2151597"/>
            <a:ext cx="25519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200"/>
            </a:lvl1pPr>
          </a:lstStyle>
          <a:p>
            <a:r>
              <a:rPr sz="900" dirty="0"/>
              <a:t>min</a:t>
            </a:r>
          </a:p>
        </p:txBody>
      </p:sp>
      <p:sp>
        <p:nvSpPr>
          <p:cNvPr id="190" name="Rektangel"/>
          <p:cNvSpPr/>
          <p:nvPr/>
        </p:nvSpPr>
        <p:spPr>
          <a:xfrm>
            <a:off x="5178163" y="2630419"/>
            <a:ext cx="819150" cy="258244"/>
          </a:xfrm>
          <a:prstGeom prst="rect">
            <a:avLst/>
          </a:prstGeom>
          <a:solidFill>
            <a:srgbClr val="FFCC00"/>
          </a:solidFill>
          <a:ln w="25400">
            <a:solidFill>
              <a:srgbClr val="FFCC00"/>
            </a:solidFill>
            <a:bevel/>
          </a:ln>
        </p:spPr>
        <p:txBody>
          <a:bodyPr lIns="34289" rIns="3428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Rektangel"/>
          <p:cNvSpPr/>
          <p:nvPr/>
        </p:nvSpPr>
        <p:spPr>
          <a:xfrm>
            <a:off x="6854563" y="2630419"/>
            <a:ext cx="819151" cy="258244"/>
          </a:xfrm>
          <a:prstGeom prst="rect">
            <a:avLst/>
          </a:prstGeom>
          <a:solidFill>
            <a:srgbClr val="FFCC00"/>
          </a:solidFill>
          <a:ln w="25400">
            <a:solidFill>
              <a:srgbClr val="FFCC00"/>
            </a:solidFill>
            <a:bevel/>
          </a:ln>
        </p:spPr>
        <p:txBody>
          <a:bodyPr lIns="34289" rIns="3428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Linje"/>
          <p:cNvSpPr/>
          <p:nvPr/>
        </p:nvSpPr>
        <p:spPr>
          <a:xfrm>
            <a:off x="6004933" y="2759540"/>
            <a:ext cx="842011" cy="1"/>
          </a:xfrm>
          <a:prstGeom prst="line">
            <a:avLst/>
          </a:prstGeom>
          <a:ln w="25400">
            <a:solidFill>
              <a:schemeClr val="accent1"/>
            </a:solidFill>
            <a:bevel/>
            <a:headEnd type="triangle" len="sm"/>
            <a:tailEnd type="triangle" len="sm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93" name="min"/>
          <p:cNvSpPr txBox="1"/>
          <p:nvPr/>
        </p:nvSpPr>
        <p:spPr>
          <a:xfrm>
            <a:off x="6298875" y="2758837"/>
            <a:ext cx="25519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200"/>
            </a:lvl1pPr>
          </a:lstStyle>
          <a:p>
            <a:r>
              <a:rPr sz="900"/>
              <a:t>min</a:t>
            </a:r>
          </a:p>
        </p:txBody>
      </p:sp>
      <p:sp>
        <p:nvSpPr>
          <p:cNvPr id="31" name="Linje">
            <a:extLst>
              <a:ext uri="{FF2B5EF4-FFF2-40B4-BE49-F238E27FC236}">
                <a16:creationId xmlns:a16="http://schemas.microsoft.com/office/drawing/2014/main" id="{7611B3BA-581D-4DA4-9ED1-698E35033808}"/>
              </a:ext>
            </a:extLst>
          </p:cNvPr>
          <p:cNvSpPr/>
          <p:nvPr/>
        </p:nvSpPr>
        <p:spPr>
          <a:xfrm flipH="1" flipV="1">
            <a:off x="5942329" y="1437028"/>
            <a:ext cx="567544" cy="567544"/>
          </a:xfrm>
          <a:prstGeom prst="line">
            <a:avLst/>
          </a:prstGeom>
          <a:ln w="25400">
            <a:solidFill>
              <a:srgbClr val="000000"/>
            </a:solidFill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32" name="Linje">
            <a:extLst>
              <a:ext uri="{FF2B5EF4-FFF2-40B4-BE49-F238E27FC236}">
                <a16:creationId xmlns:a16="http://schemas.microsoft.com/office/drawing/2014/main" id="{A2651BC0-A92F-4F08-85F8-CB21C8E07A9E}"/>
              </a:ext>
            </a:extLst>
          </p:cNvPr>
          <p:cNvSpPr/>
          <p:nvPr/>
        </p:nvSpPr>
        <p:spPr>
          <a:xfrm flipH="1">
            <a:off x="6673852" y="1430566"/>
            <a:ext cx="567544" cy="567544"/>
          </a:xfrm>
          <a:prstGeom prst="line">
            <a:avLst/>
          </a:prstGeom>
          <a:ln w="25400">
            <a:solidFill>
              <a:srgbClr val="000000"/>
            </a:solidFill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B8A6DA58-1BD2-4D5E-876A-F610373C6CAC}"/>
              </a:ext>
            </a:extLst>
          </p:cNvPr>
          <p:cNvSpPr/>
          <p:nvPr/>
        </p:nvSpPr>
        <p:spPr>
          <a:xfrm>
            <a:off x="5952067" y="1998133"/>
            <a:ext cx="736600" cy="110067"/>
          </a:xfrm>
          <a:custGeom>
            <a:avLst/>
            <a:gdLst>
              <a:gd name="connsiteX0" fmla="*/ 0 w 736600"/>
              <a:gd name="connsiteY0" fmla="*/ 0 h 110067"/>
              <a:gd name="connsiteX1" fmla="*/ 0 w 736600"/>
              <a:gd name="connsiteY1" fmla="*/ 110067 h 110067"/>
              <a:gd name="connsiteX2" fmla="*/ 736600 w 736600"/>
              <a:gd name="connsiteY2" fmla="*/ 110067 h 110067"/>
              <a:gd name="connsiteX3" fmla="*/ 736600 w 736600"/>
              <a:gd name="connsiteY3" fmla="*/ 8467 h 1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110067">
                <a:moveTo>
                  <a:pt x="0" y="0"/>
                </a:moveTo>
                <a:lnTo>
                  <a:pt x="0" y="110067"/>
                </a:lnTo>
                <a:lnTo>
                  <a:pt x="736600" y="110067"/>
                </a:lnTo>
                <a:lnTo>
                  <a:pt x="736600" y="846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ndra villko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dirty="0"/>
              <a:t>Separera tågpassager vid servicefönster</a:t>
            </a:r>
          </a:p>
        </p:txBody>
      </p:sp>
      <p:sp>
        <p:nvSpPr>
          <p:cNvPr id="167" name="Begränsning för tågen Min/max längs resan…"/>
          <p:cNvSpPr txBox="1">
            <a:spLocks noGrp="1"/>
          </p:cNvSpPr>
          <p:nvPr>
            <p:ph type="subTitle" idx="1"/>
          </p:nvPr>
        </p:nvSpPr>
        <p:spPr>
          <a:xfrm>
            <a:off x="540000" y="1291371"/>
            <a:ext cx="7560000" cy="3028628"/>
          </a:xfrm>
          <a:prstGeom prst="rect">
            <a:avLst/>
          </a:prstGeom>
        </p:spPr>
        <p:txBody>
          <a:bodyPr/>
          <a:lstStyle/>
          <a:p>
            <a:r>
              <a:rPr lang="sv-SE" sz="1800" dirty="0"/>
              <a:t>Alla eller med urval (två grupper)</a:t>
            </a:r>
          </a:p>
          <a:p>
            <a:pPr lvl="1"/>
            <a:r>
              <a:rPr lang="sv-SE" sz="1700" dirty="0"/>
              <a:t>Ex: ”SLL” vs ”</a:t>
            </a:r>
            <a:r>
              <a:rPr lang="sv-SE" sz="1700" dirty="0" err="1"/>
              <a:t>Övr</a:t>
            </a:r>
            <a:r>
              <a:rPr lang="sv-SE" sz="1700" dirty="0"/>
              <a:t>”</a:t>
            </a: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1800" dirty="0"/>
              <a:t>Samma riktning</a:t>
            </a:r>
          </a:p>
          <a:p>
            <a:pPr lvl="1"/>
            <a:r>
              <a:rPr lang="sv-SE" sz="1700" dirty="0"/>
              <a:t>Entré (</a:t>
            </a:r>
            <a:r>
              <a:rPr lang="sv-SE" sz="1700" dirty="0" err="1"/>
              <a:t>ey</a:t>
            </a:r>
            <a:r>
              <a:rPr lang="sv-SE" sz="1700" dirty="0"/>
              <a:t>) o/e sorti (ex)</a:t>
            </a:r>
            <a:endParaRPr lang="sv-SE" sz="1800" dirty="0"/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sv-SE" sz="1800" dirty="0"/>
              <a:t>Mötande tåg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975123B-F8B0-487F-B757-F0E43B513AAA}"/>
              </a:ext>
            </a:extLst>
          </p:cNvPr>
          <p:cNvGrpSpPr>
            <a:grpSpLocks/>
          </p:cNvGrpSpPr>
          <p:nvPr/>
        </p:nvGrpSpPr>
        <p:grpSpPr>
          <a:xfrm>
            <a:off x="4555879" y="2137142"/>
            <a:ext cx="2036298" cy="952611"/>
            <a:chOff x="5619222" y="1453961"/>
            <a:chExt cx="1541441" cy="653200"/>
          </a:xfrm>
        </p:grpSpPr>
        <p:sp>
          <p:nvSpPr>
            <p:cNvPr id="190" name="Rektangel"/>
            <p:cNvSpPr/>
            <p:nvPr/>
          </p:nvSpPr>
          <p:spPr>
            <a:xfrm>
              <a:off x="5619222" y="1588068"/>
              <a:ext cx="1541441" cy="389587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FFCC00"/>
              </a:solidFill>
              <a:bevel/>
            </a:ln>
          </p:spPr>
          <p:txBody>
            <a:bodyPr lIns="34289" rIns="34289" anchor="ctr"/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Linje"/>
            <p:cNvSpPr/>
            <p:nvPr/>
          </p:nvSpPr>
          <p:spPr>
            <a:xfrm flipH="1" flipV="1">
              <a:off x="5752174" y="1453961"/>
              <a:ext cx="380310" cy="64079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1" name="Linje">
              <a:extLst>
                <a:ext uri="{FF2B5EF4-FFF2-40B4-BE49-F238E27FC236}">
                  <a16:creationId xmlns:a16="http://schemas.microsoft.com/office/drawing/2014/main" id="{7611B3BA-581D-4DA4-9ED1-698E35033808}"/>
                </a:ext>
              </a:extLst>
            </p:cNvPr>
            <p:cNvSpPr/>
            <p:nvPr/>
          </p:nvSpPr>
          <p:spPr>
            <a:xfrm flipH="1" flipV="1">
              <a:off x="5974227" y="1464594"/>
              <a:ext cx="904615" cy="630156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5" name="Linje">
              <a:extLst>
                <a:ext uri="{FF2B5EF4-FFF2-40B4-BE49-F238E27FC236}">
                  <a16:creationId xmlns:a16="http://schemas.microsoft.com/office/drawing/2014/main" id="{28041F24-4D48-47C1-9D92-A59E67DAAFC7}"/>
                </a:ext>
              </a:extLst>
            </p:cNvPr>
            <p:cNvSpPr/>
            <p:nvPr/>
          </p:nvSpPr>
          <p:spPr>
            <a:xfrm flipH="1" flipV="1">
              <a:off x="6607881" y="1466371"/>
              <a:ext cx="380310" cy="64079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7" name="Linje">
              <a:extLst>
                <a:ext uri="{FF2B5EF4-FFF2-40B4-BE49-F238E27FC236}">
                  <a16:creationId xmlns:a16="http://schemas.microsoft.com/office/drawing/2014/main" id="{4BC7C611-D677-4DCE-AF2E-9B0FE4E04642}"/>
                </a:ext>
              </a:extLst>
            </p:cNvPr>
            <p:cNvSpPr/>
            <p:nvPr/>
          </p:nvSpPr>
          <p:spPr>
            <a:xfrm>
              <a:off x="5839582" y="1588068"/>
              <a:ext cx="292902" cy="0"/>
            </a:xfrm>
            <a:prstGeom prst="line">
              <a:avLst/>
            </a:prstGeom>
            <a:ln w="25400">
              <a:solidFill>
                <a:srgbClr val="FF0000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F4EE88A5-DD8A-4E0D-890B-3E24E7E2147F}"/>
                </a:ext>
              </a:extLst>
            </p:cNvPr>
            <p:cNvSpPr/>
            <p:nvPr/>
          </p:nvSpPr>
          <p:spPr>
            <a:xfrm>
              <a:off x="6716555" y="1977655"/>
              <a:ext cx="186924" cy="0"/>
            </a:xfrm>
            <a:prstGeom prst="line">
              <a:avLst/>
            </a:prstGeom>
            <a:ln w="25400">
              <a:solidFill>
                <a:srgbClr val="FF0000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9" name="max">
              <a:extLst>
                <a:ext uri="{FF2B5EF4-FFF2-40B4-BE49-F238E27FC236}">
                  <a16:creationId xmlns:a16="http://schemas.microsoft.com/office/drawing/2014/main" id="{1340401E-62BE-4D5C-B4F4-CAF77CC125DA}"/>
                </a:ext>
              </a:extLst>
            </p:cNvPr>
            <p:cNvSpPr txBox="1"/>
            <p:nvPr/>
          </p:nvSpPr>
          <p:spPr>
            <a:xfrm>
              <a:off x="5910536" y="1563201"/>
              <a:ext cx="191076" cy="2308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rIns="34289">
              <a:spAutoFit/>
            </a:bodyPr>
            <a:lstStyle>
              <a:lvl1pPr>
                <a:defRPr sz="1200"/>
              </a:lvl1pPr>
            </a:lstStyle>
            <a:p>
              <a:r>
                <a:rPr lang="sv-SE" sz="900" dirty="0" err="1"/>
                <a:t>ey</a:t>
              </a:r>
              <a:endParaRPr sz="900" dirty="0"/>
            </a:p>
          </p:txBody>
        </p:sp>
        <p:sp>
          <p:nvSpPr>
            <p:cNvPr id="20" name="max">
              <a:extLst>
                <a:ext uri="{FF2B5EF4-FFF2-40B4-BE49-F238E27FC236}">
                  <a16:creationId xmlns:a16="http://schemas.microsoft.com/office/drawing/2014/main" id="{7F8E5669-504A-4BB8-AEB6-73911A3D0494}"/>
                </a:ext>
              </a:extLst>
            </p:cNvPr>
            <p:cNvSpPr txBox="1"/>
            <p:nvPr/>
          </p:nvSpPr>
          <p:spPr>
            <a:xfrm>
              <a:off x="6705677" y="1821256"/>
              <a:ext cx="191076" cy="2308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rIns="34289">
              <a:spAutoFit/>
            </a:bodyPr>
            <a:lstStyle>
              <a:lvl1pPr>
                <a:defRPr sz="1200"/>
              </a:lvl1pPr>
            </a:lstStyle>
            <a:p>
              <a:r>
                <a:rPr lang="sv-SE" sz="900" dirty="0"/>
                <a:t>ex</a:t>
              </a:r>
              <a:endParaRPr sz="900" dirty="0"/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B6C02E87-D121-414F-8D4B-A81E22D20B50}"/>
              </a:ext>
            </a:extLst>
          </p:cNvPr>
          <p:cNvGrpSpPr>
            <a:grpSpLocks/>
          </p:cNvGrpSpPr>
          <p:nvPr/>
        </p:nvGrpSpPr>
        <p:grpSpPr>
          <a:xfrm>
            <a:off x="4555879" y="3285331"/>
            <a:ext cx="2036298" cy="1002905"/>
            <a:chOff x="5587246" y="3677567"/>
            <a:chExt cx="1541441" cy="653201"/>
          </a:xfrm>
        </p:grpSpPr>
        <p:sp>
          <p:nvSpPr>
            <p:cNvPr id="21" name="Rektangel">
              <a:extLst>
                <a:ext uri="{FF2B5EF4-FFF2-40B4-BE49-F238E27FC236}">
                  <a16:creationId xmlns:a16="http://schemas.microsoft.com/office/drawing/2014/main" id="{1FED6966-3B94-4764-8779-4D717D963E0F}"/>
                </a:ext>
              </a:extLst>
            </p:cNvPr>
            <p:cNvSpPr/>
            <p:nvPr/>
          </p:nvSpPr>
          <p:spPr>
            <a:xfrm>
              <a:off x="5587246" y="3811675"/>
              <a:ext cx="1541441" cy="389587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FFCC00"/>
              </a:solidFill>
              <a:bevel/>
            </a:ln>
          </p:spPr>
          <p:txBody>
            <a:bodyPr lIns="34289" rIns="34289" anchor="ctr"/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" name="Linje">
              <a:extLst>
                <a:ext uri="{FF2B5EF4-FFF2-40B4-BE49-F238E27FC236}">
                  <a16:creationId xmlns:a16="http://schemas.microsoft.com/office/drawing/2014/main" id="{1A35D2F4-03FD-40E4-8042-14D510F7B82C}"/>
                </a:ext>
              </a:extLst>
            </p:cNvPr>
            <p:cNvSpPr/>
            <p:nvPr/>
          </p:nvSpPr>
          <p:spPr>
            <a:xfrm flipH="1" flipV="1">
              <a:off x="5720198" y="3677568"/>
              <a:ext cx="380310" cy="64079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23" name="Linje">
              <a:extLst>
                <a:ext uri="{FF2B5EF4-FFF2-40B4-BE49-F238E27FC236}">
                  <a16:creationId xmlns:a16="http://schemas.microsoft.com/office/drawing/2014/main" id="{659EC0ED-55EE-428F-BD8B-76E61E45039C}"/>
                </a:ext>
              </a:extLst>
            </p:cNvPr>
            <p:cNvSpPr/>
            <p:nvPr/>
          </p:nvSpPr>
          <p:spPr>
            <a:xfrm flipH="1">
              <a:off x="6198291" y="3677567"/>
              <a:ext cx="292902" cy="647028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24" name="Linje">
              <a:extLst>
                <a:ext uri="{FF2B5EF4-FFF2-40B4-BE49-F238E27FC236}">
                  <a16:creationId xmlns:a16="http://schemas.microsoft.com/office/drawing/2014/main" id="{3437D11E-9F2D-41D0-9215-DC6202E00A56}"/>
                </a:ext>
              </a:extLst>
            </p:cNvPr>
            <p:cNvSpPr/>
            <p:nvPr/>
          </p:nvSpPr>
          <p:spPr>
            <a:xfrm flipH="1" flipV="1">
              <a:off x="6575905" y="3689978"/>
              <a:ext cx="380310" cy="64079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25" name="Linje">
              <a:extLst>
                <a:ext uri="{FF2B5EF4-FFF2-40B4-BE49-F238E27FC236}">
                  <a16:creationId xmlns:a16="http://schemas.microsoft.com/office/drawing/2014/main" id="{446DF4BF-B64B-4FE1-9C20-328C654A20FA}"/>
                </a:ext>
              </a:extLst>
            </p:cNvPr>
            <p:cNvSpPr/>
            <p:nvPr/>
          </p:nvSpPr>
          <p:spPr>
            <a:xfrm>
              <a:off x="6027894" y="4214025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26" name="Linje">
              <a:extLst>
                <a:ext uri="{FF2B5EF4-FFF2-40B4-BE49-F238E27FC236}">
                  <a16:creationId xmlns:a16="http://schemas.microsoft.com/office/drawing/2014/main" id="{201F41E9-17C8-4059-99DB-5C81918F0951}"/>
                </a:ext>
              </a:extLst>
            </p:cNvPr>
            <p:cNvSpPr/>
            <p:nvPr/>
          </p:nvSpPr>
          <p:spPr>
            <a:xfrm>
              <a:off x="6430434" y="3811675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27" name="max">
              <a:extLst>
                <a:ext uri="{FF2B5EF4-FFF2-40B4-BE49-F238E27FC236}">
                  <a16:creationId xmlns:a16="http://schemas.microsoft.com/office/drawing/2014/main" id="{78A3B4C6-DE14-40FA-9CB9-6B2B7D9951EC}"/>
                </a:ext>
              </a:extLst>
            </p:cNvPr>
            <p:cNvSpPr txBox="1"/>
            <p:nvPr/>
          </p:nvSpPr>
          <p:spPr>
            <a:xfrm>
              <a:off x="6060599" y="4063130"/>
              <a:ext cx="191076" cy="2308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rIns="34289">
              <a:spAutoFit/>
            </a:bodyPr>
            <a:lstStyle>
              <a:lvl1pPr>
                <a:defRPr sz="1200"/>
              </a:lvl1pPr>
            </a:lstStyle>
            <a:p>
              <a:r>
                <a:rPr lang="sv-SE" sz="900" dirty="0" err="1"/>
                <a:t>ov</a:t>
              </a:r>
              <a:endParaRPr sz="900" dirty="0"/>
            </a:p>
          </p:txBody>
        </p:sp>
        <p:sp>
          <p:nvSpPr>
            <p:cNvPr id="30" name="max">
              <a:extLst>
                <a:ext uri="{FF2B5EF4-FFF2-40B4-BE49-F238E27FC236}">
                  <a16:creationId xmlns:a16="http://schemas.microsoft.com/office/drawing/2014/main" id="{B12B735C-F511-4BBD-8326-F7DF0C14EE81}"/>
                </a:ext>
              </a:extLst>
            </p:cNvPr>
            <p:cNvSpPr txBox="1"/>
            <p:nvPr/>
          </p:nvSpPr>
          <p:spPr>
            <a:xfrm>
              <a:off x="6452471" y="3791598"/>
              <a:ext cx="191076" cy="2308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rIns="34289">
              <a:spAutoFit/>
            </a:bodyPr>
            <a:lstStyle>
              <a:lvl1pPr>
                <a:defRPr sz="1200"/>
              </a:lvl1pPr>
            </a:lstStyle>
            <a:p>
              <a:r>
                <a:rPr lang="sv-SE" sz="900" dirty="0" err="1"/>
                <a:t>ov</a:t>
              </a:r>
              <a:endParaRPr sz="900" dirty="0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871759B-9C34-415D-9C6F-1CDB5A4D06F3}"/>
              </a:ext>
            </a:extLst>
          </p:cNvPr>
          <p:cNvGrpSpPr/>
          <p:nvPr/>
        </p:nvGrpSpPr>
        <p:grpSpPr>
          <a:xfrm>
            <a:off x="7113818" y="2155240"/>
            <a:ext cx="442008" cy="917208"/>
            <a:chOff x="7303126" y="2155240"/>
            <a:chExt cx="252700" cy="917208"/>
          </a:xfrm>
        </p:grpSpPr>
        <p:sp>
          <p:nvSpPr>
            <p:cNvPr id="36" name="Rektangel">
              <a:extLst>
                <a:ext uri="{FF2B5EF4-FFF2-40B4-BE49-F238E27FC236}">
                  <a16:creationId xmlns:a16="http://schemas.microsoft.com/office/drawing/2014/main" id="{038B399C-0659-4257-BDFF-FA5BFF86BFAA}"/>
                </a:ext>
              </a:extLst>
            </p:cNvPr>
            <p:cNvSpPr/>
            <p:nvPr/>
          </p:nvSpPr>
          <p:spPr>
            <a:xfrm>
              <a:off x="7303126" y="2332080"/>
              <a:ext cx="138703" cy="56816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FFCC00"/>
              </a:solidFill>
              <a:bevel/>
            </a:ln>
          </p:spPr>
          <p:txBody>
            <a:bodyPr lIns="34289" rIns="34289" anchor="ctr"/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cxnSp>
          <p:nvCxnSpPr>
            <p:cNvPr id="5" name="Rak koppling 4">
              <a:extLst>
                <a:ext uri="{FF2B5EF4-FFF2-40B4-BE49-F238E27FC236}">
                  <a16:creationId xmlns:a16="http://schemas.microsoft.com/office/drawing/2014/main" id="{51C42747-E2A4-4048-A606-00365932FB59}"/>
                </a:ext>
              </a:extLst>
            </p:cNvPr>
            <p:cNvCxnSpPr/>
            <p:nvPr/>
          </p:nvCxnSpPr>
          <p:spPr>
            <a:xfrm>
              <a:off x="7390770" y="2155240"/>
              <a:ext cx="0" cy="91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koppling 27">
              <a:extLst>
                <a:ext uri="{FF2B5EF4-FFF2-40B4-BE49-F238E27FC236}">
                  <a16:creationId xmlns:a16="http://schemas.microsoft.com/office/drawing/2014/main" id="{7773EA8E-0B15-47B2-9F31-512A3628D3BB}"/>
                </a:ext>
              </a:extLst>
            </p:cNvPr>
            <p:cNvCxnSpPr/>
            <p:nvPr/>
          </p:nvCxnSpPr>
          <p:spPr>
            <a:xfrm>
              <a:off x="7500909" y="2156035"/>
              <a:ext cx="0" cy="91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88DAE61-3191-4250-A595-D4C340FCB778}"/>
                </a:ext>
              </a:extLst>
            </p:cNvPr>
            <p:cNvSpPr/>
            <p:nvPr/>
          </p:nvSpPr>
          <p:spPr>
            <a:xfrm>
              <a:off x="7335253" y="2209800"/>
              <a:ext cx="16443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69C4FD73-3DD1-4F01-88EF-CECB3BCFDDC0}"/>
                </a:ext>
              </a:extLst>
            </p:cNvPr>
            <p:cNvSpPr/>
            <p:nvPr/>
          </p:nvSpPr>
          <p:spPr>
            <a:xfrm flipH="1">
              <a:off x="7391395" y="2209792"/>
              <a:ext cx="16443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F40B6917-9554-4BD0-913A-61530842BC7E}"/>
                </a:ext>
              </a:extLst>
            </p:cNvPr>
            <p:cNvSpPr/>
            <p:nvPr/>
          </p:nvSpPr>
          <p:spPr>
            <a:xfrm>
              <a:off x="7335253" y="2789665"/>
              <a:ext cx="16443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70310DCB-6D42-4A03-B4D3-504F9578FFBC}"/>
                </a:ext>
              </a:extLst>
            </p:cNvPr>
            <p:cNvSpPr/>
            <p:nvPr/>
          </p:nvSpPr>
          <p:spPr>
            <a:xfrm flipH="1">
              <a:off x="7391395" y="2789657"/>
              <a:ext cx="16443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DBF74AD-84C2-405A-8802-016BDC21D09A}"/>
              </a:ext>
            </a:extLst>
          </p:cNvPr>
          <p:cNvGrpSpPr/>
          <p:nvPr/>
        </p:nvGrpSpPr>
        <p:grpSpPr>
          <a:xfrm>
            <a:off x="8008157" y="2170119"/>
            <a:ext cx="498006" cy="921182"/>
            <a:chOff x="8008157" y="2170119"/>
            <a:chExt cx="498006" cy="921182"/>
          </a:xfrm>
        </p:grpSpPr>
        <p:sp>
          <p:nvSpPr>
            <p:cNvPr id="39" name="Rektangel">
              <a:extLst>
                <a:ext uri="{FF2B5EF4-FFF2-40B4-BE49-F238E27FC236}">
                  <a16:creationId xmlns:a16="http://schemas.microsoft.com/office/drawing/2014/main" id="{604AD94D-72C6-451F-AE4A-1E74CFC057F8}"/>
                </a:ext>
              </a:extLst>
            </p:cNvPr>
            <p:cNvSpPr/>
            <p:nvPr/>
          </p:nvSpPr>
          <p:spPr>
            <a:xfrm>
              <a:off x="8008157" y="2350933"/>
              <a:ext cx="273348" cy="568164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FFCC00"/>
              </a:solidFill>
              <a:bevel/>
            </a:ln>
          </p:spPr>
          <p:txBody>
            <a:bodyPr lIns="34289" rIns="34289" anchor="ctr"/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cxnSp>
          <p:nvCxnSpPr>
            <p:cNvPr id="40" name="Rak koppling 39">
              <a:extLst>
                <a:ext uri="{FF2B5EF4-FFF2-40B4-BE49-F238E27FC236}">
                  <a16:creationId xmlns:a16="http://schemas.microsoft.com/office/drawing/2014/main" id="{3F74F184-69D4-456A-8041-BEAD0B6D9F4C}"/>
                </a:ext>
              </a:extLst>
            </p:cNvPr>
            <p:cNvCxnSpPr/>
            <p:nvPr/>
          </p:nvCxnSpPr>
          <p:spPr>
            <a:xfrm>
              <a:off x="8180881" y="2174093"/>
              <a:ext cx="0" cy="91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koppling 40">
              <a:extLst>
                <a:ext uri="{FF2B5EF4-FFF2-40B4-BE49-F238E27FC236}">
                  <a16:creationId xmlns:a16="http://schemas.microsoft.com/office/drawing/2014/main" id="{9A88D1FE-814A-426B-83CE-B5B31E87D453}"/>
                </a:ext>
              </a:extLst>
            </p:cNvPr>
            <p:cNvCxnSpPr/>
            <p:nvPr/>
          </p:nvCxnSpPr>
          <p:spPr>
            <a:xfrm>
              <a:off x="8397936" y="2174888"/>
              <a:ext cx="0" cy="91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C10FDC4-1928-43AE-A76B-EA46AEBDA105}"/>
                </a:ext>
              </a:extLst>
            </p:cNvPr>
            <p:cNvSpPr/>
            <p:nvPr/>
          </p:nvSpPr>
          <p:spPr>
            <a:xfrm>
              <a:off x="8071471" y="2228653"/>
              <a:ext cx="32405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55489129-9054-45DE-8E7E-85C937709760}"/>
                </a:ext>
              </a:extLst>
            </p:cNvPr>
            <p:cNvSpPr/>
            <p:nvPr/>
          </p:nvSpPr>
          <p:spPr>
            <a:xfrm flipH="1">
              <a:off x="8182112" y="2228645"/>
              <a:ext cx="32405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8DD98D90-BED0-4265-9F7E-F8BF51C9B242}"/>
                </a:ext>
              </a:extLst>
            </p:cNvPr>
            <p:cNvSpPr/>
            <p:nvPr/>
          </p:nvSpPr>
          <p:spPr>
            <a:xfrm>
              <a:off x="8071471" y="2808518"/>
              <a:ext cx="32405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D43D9CDE-A5A2-46C6-B97D-4DD166D85F2C}"/>
                </a:ext>
              </a:extLst>
            </p:cNvPr>
            <p:cNvSpPr/>
            <p:nvPr/>
          </p:nvSpPr>
          <p:spPr>
            <a:xfrm flipH="1">
              <a:off x="8182112" y="2808510"/>
              <a:ext cx="324051" cy="184484"/>
            </a:xfrm>
            <a:custGeom>
              <a:avLst/>
              <a:gdLst>
                <a:gd name="connsiteX0" fmla="*/ 160421 w 164431"/>
                <a:gd name="connsiteY0" fmla="*/ 0 h 184484"/>
                <a:gd name="connsiteX1" fmla="*/ 0 w 164431"/>
                <a:gd name="connsiteY1" fmla="*/ 64168 h 184484"/>
                <a:gd name="connsiteX2" fmla="*/ 0 w 164431"/>
                <a:gd name="connsiteY2" fmla="*/ 132347 h 184484"/>
                <a:gd name="connsiteX3" fmla="*/ 164431 w 164431"/>
                <a:gd name="connsiteY3" fmla="*/ 184484 h 184484"/>
                <a:gd name="connsiteX4" fmla="*/ 164431 w 164431"/>
                <a:gd name="connsiteY4" fmla="*/ 184484 h 184484"/>
                <a:gd name="connsiteX5" fmla="*/ 164431 w 164431"/>
                <a:gd name="connsiteY5" fmla="*/ 184484 h 1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31" h="184484">
                  <a:moveTo>
                    <a:pt x="160421" y="0"/>
                  </a:moveTo>
                  <a:lnTo>
                    <a:pt x="0" y="64168"/>
                  </a:lnTo>
                  <a:lnTo>
                    <a:pt x="0" y="132347"/>
                  </a:lnTo>
                  <a:lnTo>
                    <a:pt x="164431" y="184484"/>
                  </a:lnTo>
                  <a:lnTo>
                    <a:pt x="164431" y="184484"/>
                  </a:lnTo>
                  <a:lnTo>
                    <a:pt x="164431" y="18448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6" name="Rak koppling 45">
              <a:extLst>
                <a:ext uri="{FF2B5EF4-FFF2-40B4-BE49-F238E27FC236}">
                  <a16:creationId xmlns:a16="http://schemas.microsoft.com/office/drawing/2014/main" id="{210C4C91-555D-4A12-8273-48D73C351ACE}"/>
                </a:ext>
              </a:extLst>
            </p:cNvPr>
            <p:cNvCxnSpPr/>
            <p:nvPr/>
          </p:nvCxnSpPr>
          <p:spPr>
            <a:xfrm>
              <a:off x="8505111" y="2170119"/>
              <a:ext cx="0" cy="916413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FB3C519A-6C2E-4E45-BBD7-13AA5AA63A80}"/>
                </a:ext>
              </a:extLst>
            </p:cNvPr>
            <p:cNvCxnSpPr/>
            <p:nvPr/>
          </p:nvCxnSpPr>
          <p:spPr>
            <a:xfrm>
              <a:off x="8071471" y="2174888"/>
              <a:ext cx="0" cy="916413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9031447-0A30-41B7-B2BE-A38991E826E1}"/>
                </a:ext>
              </a:extLst>
            </p:cNvPr>
            <p:cNvSpPr/>
            <p:nvPr/>
          </p:nvSpPr>
          <p:spPr>
            <a:xfrm>
              <a:off x="8224157" y="2582636"/>
              <a:ext cx="138218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520A6F86-DF7D-4800-927F-6EF9A0C5E8DA}"/>
              </a:ext>
            </a:extLst>
          </p:cNvPr>
          <p:cNvSpPr txBox="1"/>
          <p:nvPr/>
        </p:nvSpPr>
        <p:spPr>
          <a:xfrm rot="5400000">
            <a:off x="8239443" y="1894225"/>
            <a:ext cx="324375" cy="1692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sv-SE" sz="1100" dirty="0"/>
              <a:t>SLL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3A5D6237-D6B0-4FDF-A383-967DB14FFFA5}"/>
              </a:ext>
            </a:extLst>
          </p:cNvPr>
          <p:cNvSpPr txBox="1"/>
          <p:nvPr/>
        </p:nvSpPr>
        <p:spPr>
          <a:xfrm rot="5400000">
            <a:off x="8469259" y="1905823"/>
            <a:ext cx="298727" cy="169277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36000" bIns="0" rtlCol="0">
            <a:spAutoFit/>
          </a:bodyPr>
          <a:lstStyle/>
          <a:p>
            <a:r>
              <a:rPr lang="sv-SE" sz="1100" dirty="0" err="1"/>
              <a:t>Övr</a:t>
            </a:r>
            <a:endParaRPr lang="sv-SE" sz="1100" dirty="0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FA9CF081-6AEB-4D74-B570-C1EE2F9FDD06}"/>
              </a:ext>
            </a:extLst>
          </p:cNvPr>
          <p:cNvSpPr txBox="1"/>
          <p:nvPr/>
        </p:nvSpPr>
        <p:spPr>
          <a:xfrm>
            <a:off x="7120273" y="3151257"/>
            <a:ext cx="471851" cy="169277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36000" bIns="0" rtlCol="0">
            <a:spAutoFit/>
          </a:bodyPr>
          <a:lstStyle/>
          <a:p>
            <a:r>
              <a:rPr lang="sv-SE" sz="1100" dirty="0"/>
              <a:t>2-spår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3AC69A30-53B3-41FD-A73C-361CCA832293}"/>
              </a:ext>
            </a:extLst>
          </p:cNvPr>
          <p:cNvSpPr txBox="1"/>
          <p:nvPr/>
        </p:nvSpPr>
        <p:spPr>
          <a:xfrm>
            <a:off x="8014766" y="3181912"/>
            <a:ext cx="471851" cy="169277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36000" bIns="0" rtlCol="0">
            <a:spAutoFit/>
          </a:bodyPr>
          <a:lstStyle/>
          <a:p>
            <a:r>
              <a:rPr lang="sv-SE" sz="1100" dirty="0"/>
              <a:t>4-spår</a:t>
            </a:r>
          </a:p>
        </p:txBody>
      </p:sp>
    </p:spTree>
    <p:extLst>
      <p:ext uri="{BB962C8B-B14F-4D97-AF65-F5344CB8AC3E}">
        <p14:creationId xmlns:p14="http://schemas.microsoft.com/office/powerpoint/2010/main" val="220765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ndra villko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dirty="0"/>
              <a:t>Mötestillägg vid servicefönster</a:t>
            </a:r>
          </a:p>
        </p:txBody>
      </p:sp>
      <p:sp>
        <p:nvSpPr>
          <p:cNvPr id="167" name="Begränsning för tågen Min/max längs resan…"/>
          <p:cNvSpPr txBox="1">
            <a:spLocks noGrp="1"/>
          </p:cNvSpPr>
          <p:nvPr>
            <p:ph type="subTitle" idx="1"/>
          </p:nvPr>
        </p:nvSpPr>
        <p:spPr>
          <a:xfrm>
            <a:off x="540000" y="1291371"/>
            <a:ext cx="7560000" cy="3028628"/>
          </a:xfrm>
          <a:prstGeom prst="rect">
            <a:avLst/>
          </a:prstGeom>
        </p:spPr>
        <p:txBody>
          <a:bodyPr/>
          <a:lstStyle/>
          <a:p>
            <a:r>
              <a:rPr lang="sv-SE" sz="1800" dirty="0"/>
              <a:t>Alla eller med urval (två grupper)</a:t>
            </a:r>
          </a:p>
          <a:p>
            <a:r>
              <a:rPr lang="sv-SE" sz="1800" dirty="0"/>
              <a:t>Upp- respektive ned-riktning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1800" dirty="0"/>
              <a:t>Tidspåslag</a:t>
            </a:r>
          </a:p>
          <a:p>
            <a:pPr lvl="1"/>
            <a:r>
              <a:rPr lang="sv-SE" sz="1800" dirty="0"/>
              <a:t>På resp. gångtid (och riktning)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1800" dirty="0"/>
              <a:t>Kostnadspåslag</a:t>
            </a:r>
          </a:p>
          <a:p>
            <a:pPr lvl="1">
              <a:spcAft>
                <a:spcPts val="600"/>
              </a:spcAft>
            </a:pPr>
            <a:r>
              <a:rPr lang="sv-SE" sz="1800" dirty="0"/>
              <a:t>På resp. tåg (och riktning)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endParaRPr lang="sv-SE" sz="1700" dirty="0"/>
          </a:p>
        </p:txBody>
      </p:sp>
      <p:sp>
        <p:nvSpPr>
          <p:cNvPr id="190" name="Rektangel"/>
          <p:cNvSpPr/>
          <p:nvPr/>
        </p:nvSpPr>
        <p:spPr>
          <a:xfrm>
            <a:off x="4555878" y="2332720"/>
            <a:ext cx="2036298" cy="568164"/>
          </a:xfrm>
          <a:prstGeom prst="rect">
            <a:avLst/>
          </a:prstGeom>
          <a:solidFill>
            <a:srgbClr val="FFCC00"/>
          </a:solidFill>
          <a:ln w="25400">
            <a:solidFill>
              <a:srgbClr val="FFCC00"/>
            </a:solidFill>
            <a:bevel/>
          </a:ln>
        </p:spPr>
        <p:txBody>
          <a:bodyPr lIns="34289" rIns="3428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" name="Linje"/>
          <p:cNvSpPr/>
          <p:nvPr/>
        </p:nvSpPr>
        <p:spPr>
          <a:xfrm flipH="1" flipV="1">
            <a:off x="5058850" y="2332718"/>
            <a:ext cx="563300" cy="718828"/>
          </a:xfrm>
          <a:prstGeom prst="line">
            <a:avLst/>
          </a:prstGeom>
          <a:ln w="25400">
            <a:solidFill>
              <a:srgbClr val="000000"/>
            </a:solidFill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5" name="Linje">
            <a:extLst>
              <a:ext uri="{FF2B5EF4-FFF2-40B4-BE49-F238E27FC236}">
                <a16:creationId xmlns:a16="http://schemas.microsoft.com/office/drawing/2014/main" id="{28041F24-4D48-47C1-9D92-A59E67DAAFC7}"/>
              </a:ext>
            </a:extLst>
          </p:cNvPr>
          <p:cNvSpPr/>
          <p:nvPr/>
        </p:nvSpPr>
        <p:spPr>
          <a:xfrm flipH="1">
            <a:off x="5058849" y="2120216"/>
            <a:ext cx="459536" cy="782575"/>
          </a:xfrm>
          <a:prstGeom prst="line">
            <a:avLst/>
          </a:prstGeom>
          <a:ln w="25400">
            <a:solidFill>
              <a:srgbClr val="000000"/>
            </a:solidFill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8" name="Linje">
            <a:extLst>
              <a:ext uri="{FF2B5EF4-FFF2-40B4-BE49-F238E27FC236}">
                <a16:creationId xmlns:a16="http://schemas.microsoft.com/office/drawing/2014/main" id="{F4EE88A5-DD8A-4E0D-890B-3E24E7E2147F}"/>
              </a:ext>
            </a:extLst>
          </p:cNvPr>
          <p:cNvSpPr/>
          <p:nvPr/>
        </p:nvSpPr>
        <p:spPr>
          <a:xfrm>
            <a:off x="5280816" y="2332720"/>
            <a:ext cx="123467" cy="0"/>
          </a:xfrm>
          <a:prstGeom prst="line">
            <a:avLst/>
          </a:prstGeom>
          <a:ln w="25400">
            <a:solidFill>
              <a:srgbClr val="FF0000"/>
            </a:solidFill>
            <a:bevel/>
            <a:headEnd type="triangle" len="sm"/>
            <a:tailEnd type="triangle" len="sm"/>
          </a:ln>
          <a:effectLst/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20" name="max">
            <a:extLst>
              <a:ext uri="{FF2B5EF4-FFF2-40B4-BE49-F238E27FC236}">
                <a16:creationId xmlns:a16="http://schemas.microsoft.com/office/drawing/2014/main" id="{7F8E5669-504A-4BB8-AEB6-73911A3D0494}"/>
              </a:ext>
            </a:extLst>
          </p:cNvPr>
          <p:cNvSpPr txBox="1"/>
          <p:nvPr/>
        </p:nvSpPr>
        <p:spPr>
          <a:xfrm>
            <a:off x="5198550" y="2130103"/>
            <a:ext cx="2295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200"/>
            </a:lvl1pPr>
          </a:lstStyle>
          <a:p>
            <a:r>
              <a:rPr lang="sv-SE" sz="900" dirty="0"/>
              <a:t>dt0</a:t>
            </a:r>
            <a:endParaRPr sz="900" dirty="0"/>
          </a:p>
        </p:txBody>
      </p:sp>
      <p:sp>
        <p:nvSpPr>
          <p:cNvPr id="28" name="Linje">
            <a:extLst>
              <a:ext uri="{FF2B5EF4-FFF2-40B4-BE49-F238E27FC236}">
                <a16:creationId xmlns:a16="http://schemas.microsoft.com/office/drawing/2014/main" id="{FE71DAAF-30DD-4D6C-A64B-6080720F3D68}"/>
              </a:ext>
            </a:extLst>
          </p:cNvPr>
          <p:cNvSpPr/>
          <p:nvPr/>
        </p:nvSpPr>
        <p:spPr>
          <a:xfrm flipH="1" flipV="1">
            <a:off x="4967838" y="2120215"/>
            <a:ext cx="395252" cy="934511"/>
          </a:xfrm>
          <a:prstGeom prst="line">
            <a:avLst/>
          </a:prstGeom>
          <a:ln w="6350">
            <a:solidFill>
              <a:srgbClr val="000000"/>
            </a:solidFill>
            <a:prstDash val="dash"/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29" name="Linje">
            <a:extLst>
              <a:ext uri="{FF2B5EF4-FFF2-40B4-BE49-F238E27FC236}">
                <a16:creationId xmlns:a16="http://schemas.microsoft.com/office/drawing/2014/main" id="{08493607-B475-4139-ACEB-7B3025F98653}"/>
              </a:ext>
            </a:extLst>
          </p:cNvPr>
          <p:cNvSpPr/>
          <p:nvPr/>
        </p:nvSpPr>
        <p:spPr>
          <a:xfrm flipH="1">
            <a:off x="4991910" y="2120215"/>
            <a:ext cx="395252" cy="934511"/>
          </a:xfrm>
          <a:prstGeom prst="line">
            <a:avLst/>
          </a:prstGeom>
          <a:ln w="6350">
            <a:solidFill>
              <a:srgbClr val="000000"/>
            </a:solidFill>
            <a:prstDash val="dash"/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32" name="Linje">
            <a:extLst>
              <a:ext uri="{FF2B5EF4-FFF2-40B4-BE49-F238E27FC236}">
                <a16:creationId xmlns:a16="http://schemas.microsoft.com/office/drawing/2014/main" id="{FACE531D-A454-42A8-8732-1D7BF4E55384}"/>
              </a:ext>
            </a:extLst>
          </p:cNvPr>
          <p:cNvSpPr/>
          <p:nvPr/>
        </p:nvSpPr>
        <p:spPr>
          <a:xfrm>
            <a:off x="5305424" y="2902791"/>
            <a:ext cx="202272" cy="0"/>
          </a:xfrm>
          <a:prstGeom prst="line">
            <a:avLst/>
          </a:prstGeom>
          <a:ln w="25400">
            <a:solidFill>
              <a:srgbClr val="FF0000"/>
            </a:solidFill>
            <a:bevel/>
            <a:headEnd type="triangle" len="sm"/>
            <a:tailEnd type="triangle" len="sm"/>
          </a:ln>
          <a:effectLst/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33" name="max">
            <a:extLst>
              <a:ext uri="{FF2B5EF4-FFF2-40B4-BE49-F238E27FC236}">
                <a16:creationId xmlns:a16="http://schemas.microsoft.com/office/drawing/2014/main" id="{98512D02-B620-431F-893A-E2EEC69F6611}"/>
              </a:ext>
            </a:extLst>
          </p:cNvPr>
          <p:cNvSpPr txBox="1"/>
          <p:nvPr/>
        </p:nvSpPr>
        <p:spPr>
          <a:xfrm>
            <a:off x="5340500" y="2891879"/>
            <a:ext cx="2295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200"/>
            </a:lvl1pPr>
          </a:lstStyle>
          <a:p>
            <a:r>
              <a:rPr lang="sv-SE" sz="900" dirty="0"/>
              <a:t>dt1</a:t>
            </a:r>
            <a:endParaRPr sz="900" dirty="0"/>
          </a:p>
        </p:txBody>
      </p:sp>
      <p:sp>
        <p:nvSpPr>
          <p:cNvPr id="34" name="Rektangel">
            <a:extLst>
              <a:ext uri="{FF2B5EF4-FFF2-40B4-BE49-F238E27FC236}">
                <a16:creationId xmlns:a16="http://schemas.microsoft.com/office/drawing/2014/main" id="{FEB04F4E-2B13-4D2E-B61F-2E26C0985F4A}"/>
              </a:ext>
            </a:extLst>
          </p:cNvPr>
          <p:cNvSpPr/>
          <p:nvPr/>
        </p:nvSpPr>
        <p:spPr>
          <a:xfrm>
            <a:off x="4551899" y="3442916"/>
            <a:ext cx="2036298" cy="568164"/>
          </a:xfrm>
          <a:prstGeom prst="rect">
            <a:avLst/>
          </a:prstGeom>
          <a:solidFill>
            <a:srgbClr val="FFCC00"/>
          </a:solidFill>
          <a:ln w="25400">
            <a:solidFill>
              <a:srgbClr val="FFCC00"/>
            </a:solidFill>
            <a:bevel/>
          </a:ln>
        </p:spPr>
        <p:txBody>
          <a:bodyPr lIns="34289" rIns="3428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Linje">
            <a:extLst>
              <a:ext uri="{FF2B5EF4-FFF2-40B4-BE49-F238E27FC236}">
                <a16:creationId xmlns:a16="http://schemas.microsoft.com/office/drawing/2014/main" id="{0AC27AD0-0139-472C-9A77-BD579BCE7C0B}"/>
              </a:ext>
            </a:extLst>
          </p:cNvPr>
          <p:cNvSpPr/>
          <p:nvPr/>
        </p:nvSpPr>
        <p:spPr>
          <a:xfrm flipH="1" flipV="1">
            <a:off x="4963859" y="3230411"/>
            <a:ext cx="395252" cy="934511"/>
          </a:xfrm>
          <a:prstGeom prst="line">
            <a:avLst/>
          </a:prstGeom>
          <a:ln w="25400">
            <a:solidFill>
              <a:srgbClr val="000000"/>
            </a:solidFill>
            <a:prstDash val="solid"/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36" name="Linje">
            <a:extLst>
              <a:ext uri="{FF2B5EF4-FFF2-40B4-BE49-F238E27FC236}">
                <a16:creationId xmlns:a16="http://schemas.microsoft.com/office/drawing/2014/main" id="{6FBCB86B-CEEF-45BD-B205-5061569089AF}"/>
              </a:ext>
            </a:extLst>
          </p:cNvPr>
          <p:cNvSpPr/>
          <p:nvPr/>
        </p:nvSpPr>
        <p:spPr>
          <a:xfrm flipH="1">
            <a:off x="4987931" y="3230411"/>
            <a:ext cx="395252" cy="934511"/>
          </a:xfrm>
          <a:prstGeom prst="line">
            <a:avLst/>
          </a:prstGeom>
          <a:ln w="25400">
            <a:solidFill>
              <a:srgbClr val="000000"/>
            </a:solidFill>
            <a:prstDash val="solid"/>
            <a:bevel/>
          </a:ln>
        </p:spPr>
        <p:txBody>
          <a:bodyPr lIns="34289" rIns="3428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37" name="max">
            <a:extLst>
              <a:ext uri="{FF2B5EF4-FFF2-40B4-BE49-F238E27FC236}">
                <a16:creationId xmlns:a16="http://schemas.microsoft.com/office/drawing/2014/main" id="{34EF9D47-C135-4BB3-B490-7A36BD80A14B}"/>
              </a:ext>
            </a:extLst>
          </p:cNvPr>
          <p:cNvSpPr txBox="1"/>
          <p:nvPr/>
        </p:nvSpPr>
        <p:spPr>
          <a:xfrm>
            <a:off x="6901929" y="3611582"/>
            <a:ext cx="132767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 sz="1200"/>
            </a:lvl1pPr>
          </a:lstStyle>
          <a:p>
            <a:r>
              <a:rPr lang="sv-SE" dirty="0"/>
              <a:t>C += mc0 + mc1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62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ndra villko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dirty="0"/>
              <a:t>Finare tidsindelning</a:t>
            </a:r>
          </a:p>
        </p:txBody>
      </p:sp>
      <p:sp>
        <p:nvSpPr>
          <p:cNvPr id="167" name="Begränsning för tågen Min/max längs resan…"/>
          <p:cNvSpPr txBox="1">
            <a:spLocks noGrp="1"/>
          </p:cNvSpPr>
          <p:nvPr>
            <p:ph type="subTitle" idx="1"/>
          </p:nvPr>
        </p:nvSpPr>
        <p:spPr>
          <a:xfrm>
            <a:off x="540000" y="1291371"/>
            <a:ext cx="5226995" cy="3028628"/>
          </a:xfrm>
          <a:prstGeom prst="rect">
            <a:avLst/>
          </a:prstGeom>
        </p:spPr>
        <p:txBody>
          <a:bodyPr/>
          <a:lstStyle/>
          <a:p>
            <a:r>
              <a:rPr lang="sv-SE" sz="1800" dirty="0"/>
              <a:t>Justerar en existerande instans</a:t>
            </a:r>
          </a:p>
          <a:p>
            <a:r>
              <a:rPr lang="sv-SE" sz="1800" dirty="0"/>
              <a:t>Ändrade kapacitetsvillkor (korta perioder)</a:t>
            </a:r>
          </a:p>
          <a:p>
            <a:pPr lvl="1"/>
            <a:r>
              <a:rPr lang="sv-SE" sz="1700" dirty="0"/>
              <a:t>Använd entré och sorti (inte beläggning)</a:t>
            </a:r>
          </a:p>
          <a:p>
            <a:pPr lvl="1"/>
            <a:r>
              <a:rPr lang="sv-SE" sz="1700" dirty="0"/>
              <a:t>Rullande 1h-fönster</a:t>
            </a:r>
            <a:endParaRPr lang="sv-SE" sz="1800" dirty="0"/>
          </a:p>
          <a:p>
            <a:r>
              <a:rPr lang="sv-SE" sz="1800" dirty="0"/>
              <a:t>Sprider ut tågen något</a:t>
            </a:r>
          </a:p>
          <a:p>
            <a:r>
              <a:rPr lang="sv-SE" sz="1800" dirty="0"/>
              <a:t>Större modell &amp; något förändrade lösningar</a:t>
            </a:r>
          </a:p>
          <a:p>
            <a:pPr>
              <a:spcAft>
                <a:spcPts val="2400"/>
              </a:spcAft>
            </a:pPr>
            <a:r>
              <a:rPr lang="sv-SE" sz="1800" dirty="0"/>
              <a:t>Bör kunna generaliseras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A6117AB-E1B1-4CD1-8464-CB43CB110611}"/>
              </a:ext>
            </a:extLst>
          </p:cNvPr>
          <p:cNvGrpSpPr/>
          <p:nvPr/>
        </p:nvGrpSpPr>
        <p:grpSpPr>
          <a:xfrm>
            <a:off x="5834730" y="934230"/>
            <a:ext cx="3265090" cy="1129376"/>
            <a:chOff x="5834730" y="934230"/>
            <a:chExt cx="3265090" cy="1129376"/>
          </a:xfrm>
        </p:grpSpPr>
        <p:sp>
          <p:nvSpPr>
            <p:cNvPr id="165" name="Rektangel"/>
            <p:cNvSpPr/>
            <p:nvPr/>
          </p:nvSpPr>
          <p:spPr>
            <a:xfrm>
              <a:off x="5853779" y="996096"/>
              <a:ext cx="2497108" cy="98223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accent5"/>
              </a:solidFill>
              <a:bevel/>
            </a:ln>
          </p:spPr>
          <p:txBody>
            <a:bodyPr lIns="34289" rIns="34289" anchor="ctr"/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Linje"/>
            <p:cNvSpPr/>
            <p:nvPr/>
          </p:nvSpPr>
          <p:spPr>
            <a:xfrm flipV="1">
              <a:off x="5834730" y="996095"/>
              <a:ext cx="0" cy="996977"/>
            </a:xfrm>
            <a:prstGeom prst="line">
              <a:avLst/>
            </a:prstGeom>
            <a:ln w="25400">
              <a:solidFill>
                <a:srgbClr val="A7A7A7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72" name="Linje"/>
            <p:cNvSpPr/>
            <p:nvPr/>
          </p:nvSpPr>
          <p:spPr>
            <a:xfrm flipH="1" flipV="1">
              <a:off x="7098312" y="979871"/>
              <a:ext cx="4021" cy="1006502"/>
            </a:xfrm>
            <a:prstGeom prst="line">
              <a:avLst/>
            </a:prstGeom>
            <a:ln w="25400">
              <a:solidFill>
                <a:srgbClr val="A7A7A7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1" name="Linje">
              <a:extLst>
                <a:ext uri="{FF2B5EF4-FFF2-40B4-BE49-F238E27FC236}">
                  <a16:creationId xmlns:a16="http://schemas.microsoft.com/office/drawing/2014/main" id="{F469183B-AFC3-42EB-8E99-C2313A2A64EF}"/>
                </a:ext>
              </a:extLst>
            </p:cNvPr>
            <p:cNvSpPr/>
            <p:nvPr/>
          </p:nvSpPr>
          <p:spPr>
            <a:xfrm flipV="1">
              <a:off x="8350887" y="1005621"/>
              <a:ext cx="0" cy="996977"/>
            </a:xfrm>
            <a:prstGeom prst="line">
              <a:avLst/>
            </a:prstGeom>
            <a:ln w="25400">
              <a:solidFill>
                <a:srgbClr val="A7A7A7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9246274D-5281-438A-B6AF-AE4002C603A4}"/>
                </a:ext>
              </a:extLst>
            </p:cNvPr>
            <p:cNvSpPr txBox="1"/>
            <p:nvPr/>
          </p:nvSpPr>
          <p:spPr>
            <a:xfrm>
              <a:off x="8496770" y="1364434"/>
              <a:ext cx="60305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C = 4</a:t>
              </a:r>
            </a:p>
          </p:txBody>
        </p:sp>
        <p:sp>
          <p:nvSpPr>
            <p:cNvPr id="174" name="Linje"/>
            <p:cNvSpPr/>
            <p:nvPr/>
          </p:nvSpPr>
          <p:spPr>
            <a:xfrm flipH="1">
              <a:off x="5980916" y="934230"/>
              <a:ext cx="419101" cy="111315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3" name="Linje">
              <a:extLst>
                <a:ext uri="{FF2B5EF4-FFF2-40B4-BE49-F238E27FC236}">
                  <a16:creationId xmlns:a16="http://schemas.microsoft.com/office/drawing/2014/main" id="{3B347162-CDCF-4A59-AF8C-2FB9BA0A172A}"/>
                </a:ext>
              </a:extLst>
            </p:cNvPr>
            <p:cNvSpPr/>
            <p:nvPr/>
          </p:nvSpPr>
          <p:spPr>
            <a:xfrm flipH="1">
              <a:off x="6209513" y="941774"/>
              <a:ext cx="558666" cy="1105606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4" name="Linje">
              <a:extLst>
                <a:ext uri="{FF2B5EF4-FFF2-40B4-BE49-F238E27FC236}">
                  <a16:creationId xmlns:a16="http://schemas.microsoft.com/office/drawing/2014/main" id="{038F007F-3683-4E7B-8C7D-3FA826A16594}"/>
                </a:ext>
              </a:extLst>
            </p:cNvPr>
            <p:cNvSpPr/>
            <p:nvPr/>
          </p:nvSpPr>
          <p:spPr>
            <a:xfrm flipH="1">
              <a:off x="6739733" y="957999"/>
              <a:ext cx="558666" cy="1105606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5" name="Linje">
              <a:extLst>
                <a:ext uri="{FF2B5EF4-FFF2-40B4-BE49-F238E27FC236}">
                  <a16:creationId xmlns:a16="http://schemas.microsoft.com/office/drawing/2014/main" id="{2D07F11C-3673-43A8-9473-E210D12DA626}"/>
                </a:ext>
              </a:extLst>
            </p:cNvPr>
            <p:cNvSpPr/>
            <p:nvPr/>
          </p:nvSpPr>
          <p:spPr>
            <a:xfrm flipH="1">
              <a:off x="7209431" y="934230"/>
              <a:ext cx="419101" cy="111315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6" name="Linje">
              <a:extLst>
                <a:ext uri="{FF2B5EF4-FFF2-40B4-BE49-F238E27FC236}">
                  <a16:creationId xmlns:a16="http://schemas.microsoft.com/office/drawing/2014/main" id="{33303958-E476-4F99-89BF-2CFAA30CC6AE}"/>
                </a:ext>
              </a:extLst>
            </p:cNvPr>
            <p:cNvSpPr/>
            <p:nvPr/>
          </p:nvSpPr>
          <p:spPr>
            <a:xfrm flipH="1">
              <a:off x="7486924" y="942343"/>
              <a:ext cx="419101" cy="111315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7" name="Linje">
              <a:extLst>
                <a:ext uri="{FF2B5EF4-FFF2-40B4-BE49-F238E27FC236}">
                  <a16:creationId xmlns:a16="http://schemas.microsoft.com/office/drawing/2014/main" id="{7A45B1AB-39F0-4303-9B52-4333A0D63AB4}"/>
                </a:ext>
              </a:extLst>
            </p:cNvPr>
            <p:cNvSpPr/>
            <p:nvPr/>
          </p:nvSpPr>
          <p:spPr>
            <a:xfrm flipH="1">
              <a:off x="7764417" y="950456"/>
              <a:ext cx="419101" cy="1113150"/>
            </a:xfrm>
            <a:prstGeom prst="line">
              <a:avLst/>
            </a:prstGeom>
            <a:ln w="25400">
              <a:solidFill>
                <a:srgbClr val="000000"/>
              </a:solidFill>
              <a:bevel/>
            </a:ln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C39364ED-1071-4AFD-980F-4D818EB28DAE}"/>
              </a:ext>
            </a:extLst>
          </p:cNvPr>
          <p:cNvGrpSpPr/>
          <p:nvPr/>
        </p:nvGrpSpPr>
        <p:grpSpPr>
          <a:xfrm>
            <a:off x="5834730" y="970346"/>
            <a:ext cx="2494591" cy="1933965"/>
            <a:chOff x="5834730" y="970346"/>
            <a:chExt cx="2494591" cy="1933965"/>
          </a:xfrm>
        </p:grpSpPr>
        <p:sp>
          <p:nvSpPr>
            <p:cNvPr id="175" name="Linje"/>
            <p:cNvSpPr/>
            <p:nvPr/>
          </p:nvSpPr>
          <p:spPr>
            <a:xfrm flipV="1">
              <a:off x="6497726" y="989396"/>
              <a:ext cx="0" cy="1005843"/>
            </a:xfrm>
            <a:prstGeom prst="line">
              <a:avLst/>
            </a:prstGeom>
            <a:ln w="6350">
              <a:solidFill>
                <a:schemeClr val="accent1"/>
              </a:solidFill>
              <a:bevel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84" name="Linje"/>
            <p:cNvSpPr/>
            <p:nvPr/>
          </p:nvSpPr>
          <p:spPr>
            <a:xfrm>
              <a:off x="5834730" y="2281034"/>
              <a:ext cx="1267603" cy="0"/>
            </a:xfrm>
            <a:prstGeom prst="line">
              <a:avLst/>
            </a:prstGeom>
            <a:ln w="25400">
              <a:solidFill>
                <a:schemeClr val="accent1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8" name="Linje">
              <a:extLst>
                <a:ext uri="{FF2B5EF4-FFF2-40B4-BE49-F238E27FC236}">
                  <a16:creationId xmlns:a16="http://schemas.microsoft.com/office/drawing/2014/main" id="{E6C6B37B-44C7-4F17-901A-A5F2EA680934}"/>
                </a:ext>
              </a:extLst>
            </p:cNvPr>
            <p:cNvSpPr/>
            <p:nvPr/>
          </p:nvSpPr>
          <p:spPr>
            <a:xfrm flipV="1">
              <a:off x="6161888" y="979871"/>
              <a:ext cx="0" cy="1005843"/>
            </a:xfrm>
            <a:prstGeom prst="line">
              <a:avLst/>
            </a:prstGeom>
            <a:ln w="6350">
              <a:solidFill>
                <a:schemeClr val="accent1"/>
              </a:solidFill>
              <a:bevel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39" name="Linje">
              <a:extLst>
                <a:ext uri="{FF2B5EF4-FFF2-40B4-BE49-F238E27FC236}">
                  <a16:creationId xmlns:a16="http://schemas.microsoft.com/office/drawing/2014/main" id="{682AF2B8-70CC-49A8-AAEC-BFF766E5CEEC}"/>
                </a:ext>
              </a:extLst>
            </p:cNvPr>
            <p:cNvSpPr/>
            <p:nvPr/>
          </p:nvSpPr>
          <p:spPr>
            <a:xfrm flipV="1">
              <a:off x="6797600" y="970346"/>
              <a:ext cx="0" cy="1005843"/>
            </a:xfrm>
            <a:prstGeom prst="line">
              <a:avLst/>
            </a:prstGeom>
            <a:ln w="6350">
              <a:solidFill>
                <a:schemeClr val="accent1"/>
              </a:solidFill>
              <a:bevel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0" name="Linje">
              <a:extLst>
                <a:ext uri="{FF2B5EF4-FFF2-40B4-BE49-F238E27FC236}">
                  <a16:creationId xmlns:a16="http://schemas.microsoft.com/office/drawing/2014/main" id="{916A352D-C6A4-48A4-8E4C-1E10B4715732}"/>
                </a:ext>
              </a:extLst>
            </p:cNvPr>
            <p:cNvSpPr/>
            <p:nvPr/>
          </p:nvSpPr>
          <p:spPr>
            <a:xfrm flipV="1">
              <a:off x="7755026" y="1006280"/>
              <a:ext cx="0" cy="1005843"/>
            </a:xfrm>
            <a:prstGeom prst="line">
              <a:avLst/>
            </a:prstGeom>
            <a:ln w="6350">
              <a:solidFill>
                <a:schemeClr val="accent1"/>
              </a:solidFill>
              <a:bevel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1" name="Linje">
              <a:extLst>
                <a:ext uri="{FF2B5EF4-FFF2-40B4-BE49-F238E27FC236}">
                  <a16:creationId xmlns:a16="http://schemas.microsoft.com/office/drawing/2014/main" id="{A1B70FB2-6BDE-4927-870D-B7270D415DA9}"/>
                </a:ext>
              </a:extLst>
            </p:cNvPr>
            <p:cNvSpPr/>
            <p:nvPr/>
          </p:nvSpPr>
          <p:spPr>
            <a:xfrm flipV="1">
              <a:off x="7419188" y="996755"/>
              <a:ext cx="0" cy="1005843"/>
            </a:xfrm>
            <a:prstGeom prst="line">
              <a:avLst/>
            </a:prstGeom>
            <a:ln w="6350">
              <a:solidFill>
                <a:schemeClr val="accent1"/>
              </a:solidFill>
              <a:bevel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2" name="Linje">
              <a:extLst>
                <a:ext uri="{FF2B5EF4-FFF2-40B4-BE49-F238E27FC236}">
                  <a16:creationId xmlns:a16="http://schemas.microsoft.com/office/drawing/2014/main" id="{CB1E56A6-B985-4C64-8F26-C364920D6585}"/>
                </a:ext>
              </a:extLst>
            </p:cNvPr>
            <p:cNvSpPr/>
            <p:nvPr/>
          </p:nvSpPr>
          <p:spPr>
            <a:xfrm flipV="1">
              <a:off x="8054900" y="987230"/>
              <a:ext cx="0" cy="1005843"/>
            </a:xfrm>
            <a:prstGeom prst="line">
              <a:avLst/>
            </a:prstGeom>
            <a:ln w="6350">
              <a:solidFill>
                <a:schemeClr val="accent1"/>
              </a:solidFill>
              <a:bevel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3" name="Linje">
              <a:extLst>
                <a:ext uri="{FF2B5EF4-FFF2-40B4-BE49-F238E27FC236}">
                  <a16:creationId xmlns:a16="http://schemas.microsoft.com/office/drawing/2014/main" id="{1982FC4B-D72D-49AE-89BF-4EBC702AAAED}"/>
                </a:ext>
              </a:extLst>
            </p:cNvPr>
            <p:cNvSpPr/>
            <p:nvPr/>
          </p:nvSpPr>
          <p:spPr>
            <a:xfrm>
              <a:off x="6215730" y="2433434"/>
              <a:ext cx="1267603" cy="0"/>
            </a:xfrm>
            <a:prstGeom prst="line">
              <a:avLst/>
            </a:prstGeom>
            <a:ln w="25400">
              <a:solidFill>
                <a:schemeClr val="accent1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4" name="Linje">
              <a:extLst>
                <a:ext uri="{FF2B5EF4-FFF2-40B4-BE49-F238E27FC236}">
                  <a16:creationId xmlns:a16="http://schemas.microsoft.com/office/drawing/2014/main" id="{41F4CC10-08A4-4C44-8D79-8C6ADFBDF00D}"/>
                </a:ext>
              </a:extLst>
            </p:cNvPr>
            <p:cNvSpPr/>
            <p:nvPr/>
          </p:nvSpPr>
          <p:spPr>
            <a:xfrm>
              <a:off x="6497726" y="2590393"/>
              <a:ext cx="1267603" cy="0"/>
            </a:xfrm>
            <a:prstGeom prst="line">
              <a:avLst/>
            </a:prstGeom>
            <a:ln w="25400">
              <a:solidFill>
                <a:schemeClr val="accent1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5" name="Linje">
              <a:extLst>
                <a:ext uri="{FF2B5EF4-FFF2-40B4-BE49-F238E27FC236}">
                  <a16:creationId xmlns:a16="http://schemas.microsoft.com/office/drawing/2014/main" id="{E1C88516-8237-43AE-B3F2-5587D3CC8CC1}"/>
                </a:ext>
              </a:extLst>
            </p:cNvPr>
            <p:cNvSpPr/>
            <p:nvPr/>
          </p:nvSpPr>
          <p:spPr>
            <a:xfrm>
              <a:off x="6779722" y="2747352"/>
              <a:ext cx="1267603" cy="0"/>
            </a:xfrm>
            <a:prstGeom prst="line">
              <a:avLst/>
            </a:prstGeom>
            <a:ln w="25400">
              <a:solidFill>
                <a:schemeClr val="accent1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46" name="Linje">
              <a:extLst>
                <a:ext uri="{FF2B5EF4-FFF2-40B4-BE49-F238E27FC236}">
                  <a16:creationId xmlns:a16="http://schemas.microsoft.com/office/drawing/2014/main" id="{664D32E2-3D75-4D5B-8D62-5DB09222F242}"/>
                </a:ext>
              </a:extLst>
            </p:cNvPr>
            <p:cNvSpPr/>
            <p:nvPr/>
          </p:nvSpPr>
          <p:spPr>
            <a:xfrm>
              <a:off x="7061718" y="2904311"/>
              <a:ext cx="1267603" cy="0"/>
            </a:xfrm>
            <a:prstGeom prst="line">
              <a:avLst/>
            </a:prstGeom>
            <a:ln w="25400">
              <a:solidFill>
                <a:schemeClr val="accent1"/>
              </a:solidFill>
              <a:bevel/>
              <a:headEnd type="triangle" len="sm"/>
              <a:tailEnd type="triangle" len="sm"/>
            </a:ln>
            <a:effectLst/>
          </p:spPr>
          <p:txBody>
            <a:bodyPr lIns="34289" rIns="34289"/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3068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8B52A69-09CF-4964-ACAD-B38D6730DDD5}"/>
              </a:ext>
            </a:extLst>
          </p:cNvPr>
          <p:cNvSpPr/>
          <p:nvPr/>
        </p:nvSpPr>
        <p:spPr>
          <a:xfrm>
            <a:off x="181155" y="4319999"/>
            <a:ext cx="8807570" cy="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3" name="Bergslage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cap="none" dirty="0"/>
              <a:t>Stockholm</a:t>
            </a:r>
            <a:endParaRPr cap="none" dirty="0"/>
          </a:p>
        </p:txBody>
      </p:sp>
      <p:sp>
        <p:nvSpPr>
          <p:cNvPr id="704" name="Network with 12 links (single track)…"/>
          <p:cNvSpPr txBox="1">
            <a:spLocks noGrp="1"/>
          </p:cNvSpPr>
          <p:nvPr>
            <p:ph type="subTitle" idx="1"/>
          </p:nvPr>
        </p:nvSpPr>
        <p:spPr>
          <a:xfrm>
            <a:off x="517290" y="1079999"/>
            <a:ext cx="7560000" cy="3240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/>
              <a:t>Pendeltågsområdet</a:t>
            </a:r>
          </a:p>
          <a:p>
            <a:pPr>
              <a:spcAft>
                <a:spcPts val="600"/>
              </a:spcAft>
            </a:pPr>
            <a:r>
              <a:rPr lang="sv-SE" dirty="0"/>
              <a:t>Dubbel- och </a:t>
            </a:r>
            <a:r>
              <a:rPr lang="sv-SE" dirty="0" err="1"/>
              <a:t>fyrspår</a:t>
            </a: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Banarbetsveckor 4 </a:t>
            </a:r>
            <a:r>
              <a:rPr lang="sv-SE" dirty="0" err="1"/>
              <a:t>st</a:t>
            </a:r>
            <a:r>
              <a:rPr lang="sv-SE" dirty="0"/>
              <a:t> 4h fönster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Bara på natten</a:t>
            </a:r>
          </a:p>
          <a:p>
            <a:pPr>
              <a:spcAft>
                <a:spcPts val="600"/>
              </a:spcAft>
            </a:pPr>
            <a:r>
              <a:rPr lang="sv-SE" dirty="0"/>
              <a:t>Kanalkörning</a:t>
            </a:r>
          </a:p>
          <a:p>
            <a:pPr>
              <a:spcAft>
                <a:spcPts val="600"/>
              </a:spcAft>
            </a:pPr>
            <a:r>
              <a:rPr lang="sv-SE" dirty="0"/>
              <a:t>18 delsträckor</a:t>
            </a:r>
          </a:p>
          <a:p>
            <a:endParaRPr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F265DF-0D05-48DD-824D-0410DBF9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0" y="3003359"/>
            <a:ext cx="6957060" cy="193400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92468C2-159E-42BC-8FB7-588EBB10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59" y="472720"/>
            <a:ext cx="2079896" cy="2802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5F5F"/>
      </a:accent1>
      <a:accent2>
        <a:srgbClr val="B3B3B3"/>
      </a:accent2>
      <a:accent3>
        <a:srgbClr val="898989"/>
      </a:accent3>
      <a:accent4>
        <a:srgbClr val="212121"/>
      </a:accent4>
      <a:accent5>
        <a:srgbClr val="DADADA"/>
      </a:accent5>
      <a:accent6>
        <a:srgbClr val="AAAAAA"/>
      </a:accent6>
      <a:hlink>
        <a:srgbClr val="0563C1"/>
      </a:hlink>
      <a:folHlink>
        <a:srgbClr val="954F72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477D48-69BA-4106-B1FF-830FDE5BCDCC}" vid="{A1BF81E1-8147-4501-9E6C-11C5CC802D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D61FA2D34478498FCBF3844C0FF663" ma:contentTypeVersion="4" ma:contentTypeDescription="Skapa ett nytt dokument." ma:contentTypeScope="" ma:versionID="f7b83bb283fb6f11fdb6d91700c5fe27">
  <xsd:schema xmlns:xsd="http://www.w3.org/2001/XMLSchema" xmlns:xs="http://www.w3.org/2001/XMLSchema" xmlns:p="http://schemas.microsoft.com/office/2006/metadata/properties" xmlns:ns3="534b3d98-10e8-40f8-9b8d-8d8ed54f4c9f" targetNamespace="http://schemas.microsoft.com/office/2006/metadata/properties" ma:root="true" ma:fieldsID="4809142c6c32c71f986181519bf1166e" ns3:_="">
    <xsd:import namespace="534b3d98-10e8-40f8-9b8d-8d8ed54f4c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b3d98-10e8-40f8-9b8d-8d8ed54f4c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3CFFA-26DF-41C3-848E-E83A5BCCBBB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34b3d98-10e8-40f8-9b8d-8d8ed54f4c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425189-545D-4183-84CB-099580403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b3d98-10e8-40f8-9b8d-8d8ed54f4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A6B55D-513F-4C6C-869E-BFB3F19D8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618</Words>
  <Application>Microsoft Office PowerPoint</Application>
  <PresentationFormat>Bildspel på skärmen (16:9)</PresentationFormat>
  <Paragraphs>202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Servicefönster för minimal trafikpåverkan i Stockholmsområdet</vt:lpstr>
      <vt:lpstr>Servicefönster</vt:lpstr>
      <vt:lpstr>Bakgrund</vt:lpstr>
      <vt:lpstr>Optimeringsmodell</vt:lpstr>
      <vt:lpstr>Nya villkor</vt:lpstr>
      <vt:lpstr>Separera tågpassager vid servicefönster</vt:lpstr>
      <vt:lpstr>Mötestillägg vid servicefönster</vt:lpstr>
      <vt:lpstr>Finare tidsindelning</vt:lpstr>
      <vt:lpstr>Stockholm</vt:lpstr>
      <vt:lpstr>Trafik</vt:lpstr>
      <vt:lpstr>Delsträckor, grov och fin tidsindelning</vt:lpstr>
      <vt:lpstr>Sammanslagningar</vt:lpstr>
      <vt:lpstr>Resultat och erfarenheter</vt:lpstr>
      <vt:lpstr>Trafikverkets utvärdering</vt:lpstr>
      <vt:lpstr>Projektgenomförande</vt:lpstr>
      <vt:lpstr>Resultat</vt:lpstr>
      <vt:lpstr>Nästa steg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Lidén</dc:creator>
  <cp:lastModifiedBy>Tomas Lidén</cp:lastModifiedBy>
  <cp:revision>11</cp:revision>
  <dcterms:created xsi:type="dcterms:W3CDTF">2019-08-28T07:26:58Z</dcterms:created>
  <dcterms:modified xsi:type="dcterms:W3CDTF">2020-11-24T08:02:39Z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0x01010037D61FA2D34478498FCBF3844C0FF663</vt:lpwstr>
  </property>
</Properties>
</file>