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3"/>
  </p:notesMasterIdLst>
  <p:sldIdLst>
    <p:sldId id="256" r:id="rId5"/>
    <p:sldId id="277" r:id="rId6"/>
    <p:sldId id="291" r:id="rId7"/>
    <p:sldId id="273" r:id="rId8"/>
    <p:sldId id="286" r:id="rId9"/>
    <p:sldId id="294" r:id="rId10"/>
    <p:sldId id="288" r:id="rId11"/>
    <p:sldId id="289" r:id="rId12"/>
  </p:sldIdLst>
  <p:sldSz cx="9144000" cy="5143500" type="screen16x9"/>
  <p:notesSz cx="6858000" cy="9144000"/>
  <p:defaultTextStyle>
    <a:defPPr>
      <a:defRPr lang="sv-S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7FCEFD-A879-4A84-A2A5-14BCA7EF150B}" v="2" dt="2020-11-24T15:03:36.1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7" autoAdjust="0"/>
    <p:restoredTop sz="94660"/>
  </p:normalViewPr>
  <p:slideViewPr>
    <p:cSldViewPr snapToGrid="0">
      <p:cViewPr varScale="1">
        <p:scale>
          <a:sx n="138" d="100"/>
          <a:sy n="138" d="100"/>
        </p:scale>
        <p:origin x="102" y="7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irgitta Thorslund" userId="d2eb1932-397e-4c98-accb-465e78854743" providerId="ADAL" clId="{6A7FCEFD-A879-4A84-A2A5-14BCA7EF150B}"/>
    <pc:docChg chg="undo custSel delSld modSld">
      <pc:chgData name="Birgitta Thorslund" userId="d2eb1932-397e-4c98-accb-465e78854743" providerId="ADAL" clId="{6A7FCEFD-A879-4A84-A2A5-14BCA7EF150B}" dt="2020-11-24T15:03:50.283" v="481" actId="6549"/>
      <pc:docMkLst>
        <pc:docMk/>
      </pc:docMkLst>
      <pc:sldChg chg="modSp mod">
        <pc:chgData name="Birgitta Thorslund" userId="d2eb1932-397e-4c98-accb-465e78854743" providerId="ADAL" clId="{6A7FCEFD-A879-4A84-A2A5-14BCA7EF150B}" dt="2020-11-24T13:09:38.922" v="461" actId="255"/>
        <pc:sldMkLst>
          <pc:docMk/>
          <pc:sldMk cId="3136232006" sldId="256"/>
        </pc:sldMkLst>
        <pc:spChg chg="mod">
          <ac:chgData name="Birgitta Thorslund" userId="d2eb1932-397e-4c98-accb-465e78854743" providerId="ADAL" clId="{6A7FCEFD-A879-4A84-A2A5-14BCA7EF150B}" dt="2020-11-24T13:09:24.634" v="460" actId="20577"/>
          <ac:spMkLst>
            <pc:docMk/>
            <pc:sldMk cId="3136232006" sldId="256"/>
            <ac:spMk id="6" creationId="{67105024-1501-914B-B710-8C1DD4150287}"/>
          </ac:spMkLst>
        </pc:spChg>
        <pc:spChg chg="mod">
          <ac:chgData name="Birgitta Thorslund" userId="d2eb1932-397e-4c98-accb-465e78854743" providerId="ADAL" clId="{6A7FCEFD-A879-4A84-A2A5-14BCA7EF150B}" dt="2020-11-24T13:09:38.922" v="461" actId="255"/>
          <ac:spMkLst>
            <pc:docMk/>
            <pc:sldMk cId="3136232006" sldId="256"/>
            <ac:spMk id="7" creationId="{0BC5C2C9-6466-A041-8B56-6824429A17E4}"/>
          </ac:spMkLst>
        </pc:spChg>
      </pc:sldChg>
      <pc:sldChg chg="modSp mod">
        <pc:chgData name="Birgitta Thorslund" userId="d2eb1932-397e-4c98-accb-465e78854743" providerId="ADAL" clId="{6A7FCEFD-A879-4A84-A2A5-14BCA7EF150B}" dt="2020-11-24T15:03:50.283" v="481" actId="6549"/>
        <pc:sldMkLst>
          <pc:docMk/>
          <pc:sldMk cId="979884947" sldId="273"/>
        </pc:sldMkLst>
        <pc:spChg chg="mod">
          <ac:chgData name="Birgitta Thorslund" userId="d2eb1932-397e-4c98-accb-465e78854743" providerId="ADAL" clId="{6A7FCEFD-A879-4A84-A2A5-14BCA7EF150B}" dt="2020-11-24T11:02:56.273" v="166" actId="14100"/>
          <ac:spMkLst>
            <pc:docMk/>
            <pc:sldMk cId="979884947" sldId="273"/>
            <ac:spMk id="4" creationId="{E646EE0B-B26C-C342-84C7-B4ADC7A4D1BB}"/>
          </ac:spMkLst>
        </pc:spChg>
        <pc:spChg chg="mod">
          <ac:chgData name="Birgitta Thorslund" userId="d2eb1932-397e-4c98-accb-465e78854743" providerId="ADAL" clId="{6A7FCEFD-A879-4A84-A2A5-14BCA7EF150B}" dt="2020-11-24T15:03:50.283" v="481" actId="6549"/>
          <ac:spMkLst>
            <pc:docMk/>
            <pc:sldMk cId="979884947" sldId="273"/>
            <ac:spMk id="7" creationId="{589EFF1F-9E86-44C1-B4BF-8F6B5EE47BBD}"/>
          </ac:spMkLst>
        </pc:spChg>
      </pc:sldChg>
      <pc:sldChg chg="modSp mod">
        <pc:chgData name="Birgitta Thorslund" userId="d2eb1932-397e-4c98-accb-465e78854743" providerId="ADAL" clId="{6A7FCEFD-A879-4A84-A2A5-14BCA7EF150B}" dt="2020-11-24T13:22:49.239" v="479" actId="20577"/>
        <pc:sldMkLst>
          <pc:docMk/>
          <pc:sldMk cId="2188356985" sldId="277"/>
        </pc:sldMkLst>
        <pc:spChg chg="mod">
          <ac:chgData name="Birgitta Thorslund" userId="d2eb1932-397e-4c98-accb-465e78854743" providerId="ADAL" clId="{6A7FCEFD-A879-4A84-A2A5-14BCA7EF150B}" dt="2020-11-24T13:22:49.239" v="479" actId="20577"/>
          <ac:spMkLst>
            <pc:docMk/>
            <pc:sldMk cId="2188356985" sldId="277"/>
            <ac:spMk id="4" creationId="{221CA657-99DF-4113-AFD3-7B915C2BBCA8}"/>
          </ac:spMkLst>
        </pc:spChg>
      </pc:sldChg>
      <pc:sldChg chg="modSp mod">
        <pc:chgData name="Birgitta Thorslund" userId="d2eb1932-397e-4c98-accb-465e78854743" providerId="ADAL" clId="{6A7FCEFD-A879-4A84-A2A5-14BCA7EF150B}" dt="2020-11-24T10:29:56.448" v="75" actId="20577"/>
        <pc:sldMkLst>
          <pc:docMk/>
          <pc:sldMk cId="3608443652" sldId="288"/>
        </pc:sldMkLst>
        <pc:spChg chg="mod">
          <ac:chgData name="Birgitta Thorslund" userId="d2eb1932-397e-4c98-accb-465e78854743" providerId="ADAL" clId="{6A7FCEFD-A879-4A84-A2A5-14BCA7EF150B}" dt="2020-11-24T10:29:56.448" v="75" actId="20577"/>
          <ac:spMkLst>
            <pc:docMk/>
            <pc:sldMk cId="3608443652" sldId="288"/>
            <ac:spMk id="3" creationId="{B2A6EE19-A962-44B8-8F03-8BCC23660C3A}"/>
          </ac:spMkLst>
        </pc:spChg>
      </pc:sldChg>
      <pc:sldChg chg="delSp modSp mod">
        <pc:chgData name="Birgitta Thorslund" userId="d2eb1932-397e-4c98-accb-465e78854743" providerId="ADAL" clId="{6A7FCEFD-A879-4A84-A2A5-14BCA7EF150B}" dt="2020-11-24T10:31:11.031" v="78" actId="1076"/>
        <pc:sldMkLst>
          <pc:docMk/>
          <pc:sldMk cId="389748726" sldId="289"/>
        </pc:sldMkLst>
        <pc:spChg chg="del">
          <ac:chgData name="Birgitta Thorslund" userId="d2eb1932-397e-4c98-accb-465e78854743" providerId="ADAL" clId="{6A7FCEFD-A879-4A84-A2A5-14BCA7EF150B}" dt="2020-11-24T10:31:00.146" v="76" actId="478"/>
          <ac:spMkLst>
            <pc:docMk/>
            <pc:sldMk cId="389748726" sldId="289"/>
            <ac:spMk id="4" creationId="{AEB6409E-152C-42D3-ADEE-EE33F067B111}"/>
          </ac:spMkLst>
        </pc:spChg>
        <pc:spChg chg="del">
          <ac:chgData name="Birgitta Thorslund" userId="d2eb1932-397e-4c98-accb-465e78854743" providerId="ADAL" clId="{6A7FCEFD-A879-4A84-A2A5-14BCA7EF150B}" dt="2020-11-24T10:31:04.560" v="77" actId="478"/>
          <ac:spMkLst>
            <pc:docMk/>
            <pc:sldMk cId="389748726" sldId="289"/>
            <ac:spMk id="5" creationId="{65CDA1B1-1A39-4876-9CAF-C00E92418F4E}"/>
          </ac:spMkLst>
        </pc:spChg>
        <pc:picChg chg="mod">
          <ac:chgData name="Birgitta Thorslund" userId="d2eb1932-397e-4c98-accb-465e78854743" providerId="ADAL" clId="{6A7FCEFD-A879-4A84-A2A5-14BCA7EF150B}" dt="2020-11-24T10:31:11.031" v="78" actId="1076"/>
          <ac:picMkLst>
            <pc:docMk/>
            <pc:sldMk cId="389748726" sldId="289"/>
            <ac:picMk id="8" creationId="{30C3BAB2-1E9F-4BB5-9930-1DE06EBF2354}"/>
          </ac:picMkLst>
        </pc:picChg>
      </pc:sldChg>
      <pc:sldChg chg="addSp modSp mod">
        <pc:chgData name="Birgitta Thorslund" userId="d2eb1932-397e-4c98-accb-465e78854743" providerId="ADAL" clId="{6A7FCEFD-A879-4A84-A2A5-14BCA7EF150B}" dt="2020-11-24T13:05:49.238" v="456" actId="1076"/>
        <pc:sldMkLst>
          <pc:docMk/>
          <pc:sldMk cId="1515554030" sldId="291"/>
        </pc:sldMkLst>
        <pc:spChg chg="mod">
          <ac:chgData name="Birgitta Thorslund" userId="d2eb1932-397e-4c98-accb-465e78854743" providerId="ADAL" clId="{6A7FCEFD-A879-4A84-A2A5-14BCA7EF150B}" dt="2020-11-24T12:34:47.392" v="384" actId="1076"/>
          <ac:spMkLst>
            <pc:docMk/>
            <pc:sldMk cId="1515554030" sldId="291"/>
            <ac:spMk id="2" creationId="{B6934A3A-4187-40ED-995D-B99A90BB2B34}"/>
          </ac:spMkLst>
        </pc:spChg>
        <pc:spChg chg="mod">
          <ac:chgData name="Birgitta Thorslund" userId="d2eb1932-397e-4c98-accb-465e78854743" providerId="ADAL" clId="{6A7FCEFD-A879-4A84-A2A5-14BCA7EF150B}" dt="2020-11-24T13:05:49.238" v="456" actId="1076"/>
          <ac:spMkLst>
            <pc:docMk/>
            <pc:sldMk cId="1515554030" sldId="291"/>
            <ac:spMk id="3" creationId="{3DDD1A1D-DA0E-4C1F-8913-4CC2F007062B}"/>
          </ac:spMkLst>
        </pc:spChg>
        <pc:picChg chg="add mod modCrop">
          <ac:chgData name="Birgitta Thorslund" userId="d2eb1932-397e-4c98-accb-465e78854743" providerId="ADAL" clId="{6A7FCEFD-A879-4A84-A2A5-14BCA7EF150B}" dt="2020-11-24T12:39:59.572" v="417" actId="1076"/>
          <ac:picMkLst>
            <pc:docMk/>
            <pc:sldMk cId="1515554030" sldId="291"/>
            <ac:picMk id="4" creationId="{41ABD124-3A6F-4372-A80E-8AC76A4C868A}"/>
          </ac:picMkLst>
        </pc:picChg>
      </pc:sldChg>
      <pc:sldChg chg="addSp delSp modSp del mod">
        <pc:chgData name="Birgitta Thorslund" userId="d2eb1932-397e-4c98-accb-465e78854743" providerId="ADAL" clId="{6A7FCEFD-A879-4A84-A2A5-14BCA7EF150B}" dt="2020-11-24T12:34:55.275" v="386" actId="2696"/>
        <pc:sldMkLst>
          <pc:docMk/>
          <pc:sldMk cId="1944353170" sldId="293"/>
        </pc:sldMkLst>
        <pc:spChg chg="mod">
          <ac:chgData name="Birgitta Thorslund" userId="d2eb1932-397e-4c98-accb-465e78854743" providerId="ADAL" clId="{6A7FCEFD-A879-4A84-A2A5-14BCA7EF150B}" dt="2020-11-24T12:26:53.201" v="355" actId="14100"/>
          <ac:spMkLst>
            <pc:docMk/>
            <pc:sldMk cId="1944353170" sldId="293"/>
            <ac:spMk id="2" creationId="{3B84F3D6-8486-46F1-9F73-40BFF2DA6DE6}"/>
          </ac:spMkLst>
        </pc:spChg>
        <pc:spChg chg="mod">
          <ac:chgData name="Birgitta Thorslund" userId="d2eb1932-397e-4c98-accb-465e78854743" providerId="ADAL" clId="{6A7FCEFD-A879-4A84-A2A5-14BCA7EF150B}" dt="2020-11-24T12:31:16.262" v="364" actId="20577"/>
          <ac:spMkLst>
            <pc:docMk/>
            <pc:sldMk cId="1944353170" sldId="293"/>
            <ac:spMk id="3" creationId="{6D6E01B8-8D54-4C6E-8213-BADCDEE3E259}"/>
          </ac:spMkLst>
        </pc:spChg>
        <pc:spChg chg="add mod">
          <ac:chgData name="Birgitta Thorslund" userId="d2eb1932-397e-4c98-accb-465e78854743" providerId="ADAL" clId="{6A7FCEFD-A879-4A84-A2A5-14BCA7EF150B}" dt="2020-11-24T12:34:06.860" v="377" actId="21"/>
          <ac:spMkLst>
            <pc:docMk/>
            <pc:sldMk cId="1944353170" sldId="293"/>
            <ac:spMk id="5" creationId="{F8367C5D-0642-4BB8-9431-A7B23761122F}"/>
          </ac:spMkLst>
        </pc:spChg>
        <pc:picChg chg="del">
          <ac:chgData name="Birgitta Thorslund" userId="d2eb1932-397e-4c98-accb-465e78854743" providerId="ADAL" clId="{6A7FCEFD-A879-4A84-A2A5-14BCA7EF150B}" dt="2020-11-24T12:34:06.860" v="377" actId="21"/>
          <ac:picMkLst>
            <pc:docMk/>
            <pc:sldMk cId="1944353170" sldId="293"/>
            <ac:picMk id="10" creationId="{73DAA6EF-D9FC-4EC8-9C80-BD63727F32CC}"/>
          </ac:picMkLst>
        </pc:picChg>
      </pc:sldChg>
      <pc:sldChg chg="modSp mod">
        <pc:chgData name="Birgitta Thorslund" userId="d2eb1932-397e-4c98-accb-465e78854743" providerId="ADAL" clId="{6A7FCEFD-A879-4A84-A2A5-14BCA7EF150B}" dt="2020-11-24T13:21:45.744" v="462" actId="20577"/>
        <pc:sldMkLst>
          <pc:docMk/>
          <pc:sldMk cId="2842543622" sldId="294"/>
        </pc:sldMkLst>
        <pc:spChg chg="mod">
          <ac:chgData name="Birgitta Thorslund" userId="d2eb1932-397e-4c98-accb-465e78854743" providerId="ADAL" clId="{6A7FCEFD-A879-4A84-A2A5-14BCA7EF150B}" dt="2020-11-24T13:21:45.744" v="462" actId="20577"/>
          <ac:spMkLst>
            <pc:docMk/>
            <pc:sldMk cId="2842543622" sldId="294"/>
            <ac:spMk id="3" creationId="{3FC3E3A8-9604-404E-B5DC-EA0D35A67245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E522E0-DB45-46E7-A832-1C2B3D819BC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A90B8AD6-E992-434C-9033-623D75FEA472}">
      <dgm:prSet phldrT="[Text]"/>
      <dgm:spPr/>
      <dgm:t>
        <a:bodyPr/>
        <a:lstStyle/>
        <a:p>
          <a:r>
            <a:rPr lang="en-GB" dirty="0"/>
            <a:t>AP1</a:t>
          </a:r>
        </a:p>
        <a:p>
          <a:r>
            <a:rPr lang="sv-SE" dirty="0"/>
            <a:t>Definiera syfte, mål och avgränsningar </a:t>
          </a:r>
          <a:endParaRPr lang="en-GB" dirty="0"/>
        </a:p>
      </dgm:t>
    </dgm:pt>
    <dgm:pt modelId="{3CE0E3A5-653C-4D4E-A09B-AD555157B395}" type="parTrans" cxnId="{4DEF906B-7F82-4516-A560-6A7CB405C8FD}">
      <dgm:prSet/>
      <dgm:spPr/>
      <dgm:t>
        <a:bodyPr/>
        <a:lstStyle/>
        <a:p>
          <a:endParaRPr lang="en-GB"/>
        </a:p>
      </dgm:t>
    </dgm:pt>
    <dgm:pt modelId="{C1686525-6BF4-446B-AF2A-F4FB6FD3FD45}" type="sibTrans" cxnId="{4DEF906B-7F82-4516-A560-6A7CB405C8FD}">
      <dgm:prSet/>
      <dgm:spPr/>
      <dgm:t>
        <a:bodyPr/>
        <a:lstStyle/>
        <a:p>
          <a:endParaRPr lang="en-GB"/>
        </a:p>
      </dgm:t>
    </dgm:pt>
    <dgm:pt modelId="{6B80FFF4-758F-4010-892D-AC86EF7B0FC1}">
      <dgm:prSet/>
      <dgm:spPr/>
      <dgm:t>
        <a:bodyPr/>
        <a:lstStyle/>
        <a:p>
          <a:r>
            <a:rPr lang="sv-SE" dirty="0"/>
            <a:t>AP2</a:t>
          </a:r>
        </a:p>
        <a:p>
          <a:r>
            <a:rPr lang="sv-SE" dirty="0"/>
            <a:t> </a:t>
          </a:r>
          <a:r>
            <a:rPr lang="sv-SE" dirty="0" err="1"/>
            <a:t>Kravspec</a:t>
          </a:r>
          <a:r>
            <a:rPr lang="sv-SE" dirty="0"/>
            <a:t>. för prototypmiljöer och system som ska ingå. </a:t>
          </a:r>
          <a:endParaRPr lang="en-GB" dirty="0"/>
        </a:p>
      </dgm:t>
    </dgm:pt>
    <dgm:pt modelId="{DB6C366C-61AD-47FD-B2C0-A7B3228F972E}" type="parTrans" cxnId="{8603C163-CB40-4C49-A52B-564294B4B22B}">
      <dgm:prSet/>
      <dgm:spPr/>
      <dgm:t>
        <a:bodyPr/>
        <a:lstStyle/>
        <a:p>
          <a:endParaRPr lang="en-GB"/>
        </a:p>
      </dgm:t>
    </dgm:pt>
    <dgm:pt modelId="{F4958757-C44B-4A18-BF69-5FEA99EDB872}" type="sibTrans" cxnId="{8603C163-CB40-4C49-A52B-564294B4B22B}">
      <dgm:prSet/>
      <dgm:spPr/>
      <dgm:t>
        <a:bodyPr/>
        <a:lstStyle/>
        <a:p>
          <a:endParaRPr lang="en-GB"/>
        </a:p>
      </dgm:t>
    </dgm:pt>
    <dgm:pt modelId="{CEC8A776-8EFF-4AD1-B5BA-44F79F063A0B}">
      <dgm:prSet/>
      <dgm:spPr/>
      <dgm:t>
        <a:bodyPr/>
        <a:lstStyle/>
        <a:p>
          <a:r>
            <a:rPr lang="sv-SE" dirty="0"/>
            <a:t>AP3</a:t>
          </a:r>
        </a:p>
        <a:p>
          <a:r>
            <a:rPr lang="sv-SE" dirty="0"/>
            <a:t>Planer för långsiktig uppbyggnad och nytta.</a:t>
          </a:r>
          <a:endParaRPr lang="en-GB" dirty="0"/>
        </a:p>
      </dgm:t>
    </dgm:pt>
    <dgm:pt modelId="{F073A846-82A5-4E01-B74E-95637851F944}" type="parTrans" cxnId="{2C770605-A79F-43CC-A823-00A4D49F1526}">
      <dgm:prSet/>
      <dgm:spPr/>
      <dgm:t>
        <a:bodyPr/>
        <a:lstStyle/>
        <a:p>
          <a:endParaRPr lang="en-GB"/>
        </a:p>
      </dgm:t>
    </dgm:pt>
    <dgm:pt modelId="{0C6D36BF-E9FA-4B87-9AF5-24D9B3FBE171}" type="sibTrans" cxnId="{2C770605-A79F-43CC-A823-00A4D49F1526}">
      <dgm:prSet/>
      <dgm:spPr/>
      <dgm:t>
        <a:bodyPr/>
        <a:lstStyle/>
        <a:p>
          <a:endParaRPr lang="en-GB"/>
        </a:p>
      </dgm:t>
    </dgm:pt>
    <dgm:pt modelId="{18EF7EBF-4053-4769-A8C8-B9C966B007CD}" type="pres">
      <dgm:prSet presAssocID="{53E522E0-DB45-46E7-A832-1C2B3D819BC2}" presName="CompostProcess" presStyleCnt="0">
        <dgm:presLayoutVars>
          <dgm:dir/>
          <dgm:resizeHandles val="exact"/>
        </dgm:presLayoutVars>
      </dgm:prSet>
      <dgm:spPr/>
    </dgm:pt>
    <dgm:pt modelId="{8E796553-7A2A-4551-B485-52C13707105B}" type="pres">
      <dgm:prSet presAssocID="{53E522E0-DB45-46E7-A832-1C2B3D819BC2}" presName="arrow" presStyleLbl="bgShp" presStyleIdx="0" presStyleCnt="1" custAng="5400000" custScaleX="103600" custScaleY="65401" custLinFactNeighborY="-720"/>
      <dgm:spPr>
        <a:solidFill>
          <a:srgbClr val="92D050"/>
        </a:solidFill>
      </dgm:spPr>
    </dgm:pt>
    <dgm:pt modelId="{903A2232-5777-41FC-A3AA-8F01234B917A}" type="pres">
      <dgm:prSet presAssocID="{53E522E0-DB45-46E7-A832-1C2B3D819BC2}" presName="linearProcess" presStyleCnt="0"/>
      <dgm:spPr/>
    </dgm:pt>
    <dgm:pt modelId="{B316CC5C-8D02-4FFA-A756-21F2198BEC12}" type="pres">
      <dgm:prSet presAssocID="{A90B8AD6-E992-434C-9033-623D75FEA472}" presName="textNode" presStyleLbl="node1" presStyleIdx="0" presStyleCnt="3" custScaleX="92597" custScaleY="66724" custLinFactX="90245" custLinFactNeighborX="100000" custLinFactNeighborY="-92123">
        <dgm:presLayoutVars>
          <dgm:bulletEnabled val="1"/>
        </dgm:presLayoutVars>
      </dgm:prSet>
      <dgm:spPr/>
    </dgm:pt>
    <dgm:pt modelId="{0298BE7B-8853-45E1-9946-79607422FFB4}" type="pres">
      <dgm:prSet presAssocID="{C1686525-6BF4-446B-AF2A-F4FB6FD3FD45}" presName="sibTrans" presStyleCnt="0"/>
      <dgm:spPr/>
    </dgm:pt>
    <dgm:pt modelId="{64CFE71E-39F7-4A7C-8A1D-3B6EF2758E26}" type="pres">
      <dgm:prSet presAssocID="{6B80FFF4-758F-4010-892D-AC86EF7B0FC1}" presName="textNode" presStyleLbl="node1" presStyleIdx="1" presStyleCnt="3" custScaleX="91281" custScaleY="72895" custLinFactNeighborX="-27942" custLinFactNeighborY="-10708">
        <dgm:presLayoutVars>
          <dgm:bulletEnabled val="1"/>
        </dgm:presLayoutVars>
      </dgm:prSet>
      <dgm:spPr/>
    </dgm:pt>
    <dgm:pt modelId="{EF829129-DF98-47F0-B59D-257B3ACC3EF2}" type="pres">
      <dgm:prSet presAssocID="{F4958757-C44B-4A18-BF69-5FEA99EDB872}" presName="sibTrans" presStyleCnt="0"/>
      <dgm:spPr/>
    </dgm:pt>
    <dgm:pt modelId="{EB8D94F7-EA44-4D55-BE3D-5E511A450DED}" type="pres">
      <dgm:prSet presAssocID="{CEC8A776-8EFF-4AD1-B5BA-44F79F063A0B}" presName="textNode" presStyleLbl="node1" presStyleIdx="2" presStyleCnt="3" custScaleX="91711" custScaleY="72839" custLinFactX="-92093" custLinFactNeighborX="-100000" custLinFactNeighborY="72382">
        <dgm:presLayoutVars>
          <dgm:bulletEnabled val="1"/>
        </dgm:presLayoutVars>
      </dgm:prSet>
      <dgm:spPr/>
    </dgm:pt>
  </dgm:ptLst>
  <dgm:cxnLst>
    <dgm:cxn modelId="{44752602-887D-4384-A873-42BF7471AFD9}" type="presOf" srcId="{53E522E0-DB45-46E7-A832-1C2B3D819BC2}" destId="{18EF7EBF-4053-4769-A8C8-B9C966B007CD}" srcOrd="0" destOrd="0" presId="urn:microsoft.com/office/officeart/2005/8/layout/hProcess9"/>
    <dgm:cxn modelId="{2C770605-A79F-43CC-A823-00A4D49F1526}" srcId="{53E522E0-DB45-46E7-A832-1C2B3D819BC2}" destId="{CEC8A776-8EFF-4AD1-B5BA-44F79F063A0B}" srcOrd="2" destOrd="0" parTransId="{F073A846-82A5-4E01-B74E-95637851F944}" sibTransId="{0C6D36BF-E9FA-4B87-9AF5-24D9B3FBE171}"/>
    <dgm:cxn modelId="{9B3C6B2F-BCF7-4D45-842C-1C474D17D7E7}" type="presOf" srcId="{CEC8A776-8EFF-4AD1-B5BA-44F79F063A0B}" destId="{EB8D94F7-EA44-4D55-BE3D-5E511A450DED}" srcOrd="0" destOrd="0" presId="urn:microsoft.com/office/officeart/2005/8/layout/hProcess9"/>
    <dgm:cxn modelId="{8603C163-CB40-4C49-A52B-564294B4B22B}" srcId="{53E522E0-DB45-46E7-A832-1C2B3D819BC2}" destId="{6B80FFF4-758F-4010-892D-AC86EF7B0FC1}" srcOrd="1" destOrd="0" parTransId="{DB6C366C-61AD-47FD-B2C0-A7B3228F972E}" sibTransId="{F4958757-C44B-4A18-BF69-5FEA99EDB872}"/>
    <dgm:cxn modelId="{4DEF906B-7F82-4516-A560-6A7CB405C8FD}" srcId="{53E522E0-DB45-46E7-A832-1C2B3D819BC2}" destId="{A90B8AD6-E992-434C-9033-623D75FEA472}" srcOrd="0" destOrd="0" parTransId="{3CE0E3A5-653C-4D4E-A09B-AD555157B395}" sibTransId="{C1686525-6BF4-446B-AF2A-F4FB6FD3FD45}"/>
    <dgm:cxn modelId="{E92B6992-0566-4377-90EC-E8185E94F6E8}" type="presOf" srcId="{A90B8AD6-E992-434C-9033-623D75FEA472}" destId="{B316CC5C-8D02-4FFA-A756-21F2198BEC12}" srcOrd="0" destOrd="0" presId="urn:microsoft.com/office/officeart/2005/8/layout/hProcess9"/>
    <dgm:cxn modelId="{493535DF-ADD5-441B-AB91-2EC511CA81F9}" type="presOf" srcId="{6B80FFF4-758F-4010-892D-AC86EF7B0FC1}" destId="{64CFE71E-39F7-4A7C-8A1D-3B6EF2758E26}" srcOrd="0" destOrd="0" presId="urn:microsoft.com/office/officeart/2005/8/layout/hProcess9"/>
    <dgm:cxn modelId="{D85A8AD3-9514-4199-95A1-103404461E75}" type="presParOf" srcId="{18EF7EBF-4053-4769-A8C8-B9C966B007CD}" destId="{8E796553-7A2A-4551-B485-52C13707105B}" srcOrd="0" destOrd="0" presId="urn:microsoft.com/office/officeart/2005/8/layout/hProcess9"/>
    <dgm:cxn modelId="{36CFBF80-29D4-4E3E-8764-F7C409C84DDA}" type="presParOf" srcId="{18EF7EBF-4053-4769-A8C8-B9C966B007CD}" destId="{903A2232-5777-41FC-A3AA-8F01234B917A}" srcOrd="1" destOrd="0" presId="urn:microsoft.com/office/officeart/2005/8/layout/hProcess9"/>
    <dgm:cxn modelId="{47423EDF-03BE-4887-B4CF-49B80BD04715}" type="presParOf" srcId="{903A2232-5777-41FC-A3AA-8F01234B917A}" destId="{B316CC5C-8D02-4FFA-A756-21F2198BEC12}" srcOrd="0" destOrd="0" presId="urn:microsoft.com/office/officeart/2005/8/layout/hProcess9"/>
    <dgm:cxn modelId="{E918A9A7-3595-4E48-A6B0-EA6B8DFE74A1}" type="presParOf" srcId="{903A2232-5777-41FC-A3AA-8F01234B917A}" destId="{0298BE7B-8853-45E1-9946-79607422FFB4}" srcOrd="1" destOrd="0" presId="urn:microsoft.com/office/officeart/2005/8/layout/hProcess9"/>
    <dgm:cxn modelId="{F57C8181-E61E-490C-BE7D-D5B9F9719CE4}" type="presParOf" srcId="{903A2232-5777-41FC-A3AA-8F01234B917A}" destId="{64CFE71E-39F7-4A7C-8A1D-3B6EF2758E26}" srcOrd="2" destOrd="0" presId="urn:microsoft.com/office/officeart/2005/8/layout/hProcess9"/>
    <dgm:cxn modelId="{E3F78A27-2293-42DD-BF93-DFF09CA71C7D}" type="presParOf" srcId="{903A2232-5777-41FC-A3AA-8F01234B917A}" destId="{EF829129-DF98-47F0-B59D-257B3ACC3EF2}" srcOrd="3" destOrd="0" presId="urn:microsoft.com/office/officeart/2005/8/layout/hProcess9"/>
    <dgm:cxn modelId="{D28B3631-9C8D-4552-9907-A00AAD3EE6E8}" type="presParOf" srcId="{903A2232-5777-41FC-A3AA-8F01234B917A}" destId="{EB8D94F7-EA44-4D55-BE3D-5E511A450DED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796553-7A2A-4551-B485-52C13707105B}">
      <dsp:nvSpPr>
        <dsp:cNvPr id="0" name=""/>
        <dsp:cNvSpPr/>
      </dsp:nvSpPr>
      <dsp:spPr>
        <a:xfrm rot="5400000">
          <a:off x="289439" y="647135"/>
          <a:ext cx="4269346" cy="2446504"/>
        </a:xfrm>
        <a:prstGeom prst="rightArrow">
          <a:avLst/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16CC5C-8D02-4FFA-A756-21F2198BEC12}">
      <dsp:nvSpPr>
        <dsp:cNvPr id="0" name=""/>
        <dsp:cNvSpPr/>
      </dsp:nvSpPr>
      <dsp:spPr>
        <a:xfrm>
          <a:off x="1732520" y="0"/>
          <a:ext cx="1346793" cy="9983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AP1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kern="1200" dirty="0"/>
            <a:t>Definiera syfte, mål och avgränsningar </a:t>
          </a:r>
          <a:endParaRPr lang="en-GB" sz="1200" kern="1200" dirty="0"/>
        </a:p>
      </dsp:txBody>
      <dsp:txXfrm>
        <a:off x="1781258" y="48738"/>
        <a:ext cx="1249317" cy="900921"/>
      </dsp:txXfrm>
    </dsp:sp>
    <dsp:sp modelId="{64CFE71E-39F7-4A7C-8A1D-3B6EF2758E26}">
      <dsp:nvSpPr>
        <dsp:cNvPr id="0" name=""/>
        <dsp:cNvSpPr/>
      </dsp:nvSpPr>
      <dsp:spPr>
        <a:xfrm>
          <a:off x="1743015" y="1164795"/>
          <a:ext cx="1327652" cy="10907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kern="1200" dirty="0"/>
            <a:t>AP2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kern="1200" dirty="0"/>
            <a:t> </a:t>
          </a:r>
          <a:r>
            <a:rPr lang="sv-SE" sz="1200" kern="1200" dirty="0" err="1"/>
            <a:t>Kravspec</a:t>
          </a:r>
          <a:r>
            <a:rPr lang="sv-SE" sz="1200" kern="1200" dirty="0"/>
            <a:t>. för prototypmiljöer och system som ska ingå. </a:t>
          </a:r>
          <a:endParaRPr lang="en-GB" sz="1200" kern="1200" dirty="0"/>
        </a:p>
      </dsp:txBody>
      <dsp:txXfrm>
        <a:off x="1796260" y="1218040"/>
        <a:ext cx="1221162" cy="984245"/>
      </dsp:txXfrm>
    </dsp:sp>
    <dsp:sp modelId="{EB8D94F7-EA44-4D55-BE3D-5E511A450DED}">
      <dsp:nvSpPr>
        <dsp:cNvPr id="0" name=""/>
        <dsp:cNvSpPr/>
      </dsp:nvSpPr>
      <dsp:spPr>
        <a:xfrm>
          <a:off x="1754919" y="2408497"/>
          <a:ext cx="1333906" cy="10898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kern="1200" dirty="0"/>
            <a:t>AP3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kern="1200" dirty="0"/>
            <a:t>Planer för långsiktig uppbyggnad och nytta.</a:t>
          </a:r>
          <a:endParaRPr lang="en-GB" sz="1200" kern="1200" dirty="0"/>
        </a:p>
      </dsp:txBody>
      <dsp:txXfrm>
        <a:off x="1808123" y="2461701"/>
        <a:ext cx="1227498" cy="9834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7C33CB-BB8C-49BD-95F5-064072730171}" type="datetimeFigureOut">
              <a:rPr lang="sv-SE" smtClean="0"/>
              <a:t>2020-11-24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F1B190-F502-4557-991A-E569BC2808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07161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1DA2DC75-3258-094F-90DC-9778BD62D1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AC87379C-D07A-B745-82F7-75E6B017AB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00000" y="1419101"/>
            <a:ext cx="5580000" cy="720000"/>
          </a:xfrm>
        </p:spPr>
        <p:txBody>
          <a:bodyPr anchor="t" anchorCtr="0">
            <a:noAutofit/>
          </a:bodyPr>
          <a:lstStyle>
            <a:lvl1pPr algn="ctr">
              <a:lnSpc>
                <a:spcPts val="2800"/>
              </a:lnSpc>
              <a:defRPr sz="24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LÄGG TILL RUBRIK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00000" y="2247102"/>
            <a:ext cx="5580000" cy="783966"/>
          </a:xfrm>
        </p:spPr>
        <p:txBody>
          <a:bodyPr>
            <a:noAutofit/>
          </a:bodyPr>
          <a:lstStyle>
            <a:lvl1pPr marL="0" indent="0" algn="ctr">
              <a:lnSpc>
                <a:spcPts val="2400"/>
              </a:lnSpc>
              <a:buNone/>
              <a:defRPr lang="en-US" b="0" i="1" u="none" strike="noStrike" smtClean="0">
                <a:effectLst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err="1"/>
              <a:t>Namn</a:t>
            </a:r>
            <a:endParaRPr lang="en-US"/>
          </a:p>
        </p:txBody>
      </p:sp>
      <p:sp>
        <p:nvSpPr>
          <p:cNvPr id="12" name="textruta 4">
            <a:extLst>
              <a:ext uri="{FF2B5EF4-FFF2-40B4-BE49-F238E27FC236}">
                <a16:creationId xmlns:a16="http://schemas.microsoft.com/office/drawing/2014/main" id="{F4146A40-4FFE-B643-91CF-DB061705D105}"/>
              </a:ext>
            </a:extLst>
          </p:cNvPr>
          <p:cNvSpPr txBox="1"/>
          <p:nvPr userDrawn="1"/>
        </p:nvSpPr>
        <p:spPr>
          <a:xfrm rot="16200000">
            <a:off x="8361000" y="681060"/>
            <a:ext cx="1107784" cy="79658"/>
          </a:xfrm>
          <a:prstGeom prst="rect">
            <a:avLst/>
          </a:prstGeom>
          <a:solidFill>
            <a:schemeClr val="tx1"/>
          </a:solidFill>
        </p:spPr>
        <p:txBody>
          <a:bodyPr wrap="none" lIns="21600" tIns="21600" rIns="21600" bIns="21600" rtlCol="0" anchor="ctr" anchorCtr="0">
            <a:noAutofit/>
          </a:bodyPr>
          <a:lstStyle/>
          <a:p>
            <a:pPr algn="r"/>
            <a:r>
              <a:rPr lang="sv-SE" sz="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 </a:t>
            </a:r>
            <a:r>
              <a:rPr lang="sv-SE" sz="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Geran</a:t>
            </a:r>
            <a:r>
              <a:rPr lang="sv-SE" sz="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Klerk, </a:t>
            </a:r>
            <a:r>
              <a:rPr lang="sv-SE" sz="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Unsplash</a:t>
            </a:r>
            <a:endParaRPr lang="sv-SE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199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sidobild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DA19DB1B-5FC0-A541-911B-6DD894D531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8BEB4380-7F6A-064D-82D2-643CF58DF4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999" y="540001"/>
            <a:ext cx="5400000" cy="360000"/>
          </a:xfrm>
        </p:spPr>
        <p:txBody>
          <a:bodyPr anchor="t" anchorCtr="0">
            <a:noAutofit/>
          </a:bodyPr>
          <a:lstStyle>
            <a:lvl1pPr algn="l">
              <a:defRPr sz="24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LÄGG TILL RUBRIK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1B2D6456-3B77-B744-B135-5E7BF3E2853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0000" y="1080000"/>
            <a:ext cx="5400000" cy="3240000"/>
          </a:xfrm>
        </p:spPr>
        <p:txBody>
          <a:bodyPr>
            <a:noAutofit/>
          </a:bodyPr>
          <a:lstStyle>
            <a:lvl1pPr marL="154800" indent="-15840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 lang="en-US" b="0" i="0" u="none" strike="noStrike" smtClean="0">
                <a:effectLst/>
              </a:defRPr>
            </a:lvl1pPr>
            <a:lvl2pPr marL="468000" indent="-15840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500" i="0"/>
            </a:lvl2pPr>
            <a:lvl3pPr marL="756000" indent="-15840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350" i="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err="1"/>
              <a:t>Skriv</a:t>
            </a:r>
            <a:r>
              <a:rPr lang="en-US"/>
              <a:t> in text </a:t>
            </a:r>
            <a:r>
              <a:rPr lang="en-US" err="1"/>
              <a:t>här</a:t>
            </a:r>
            <a:endParaRPr lang="en-US"/>
          </a:p>
          <a:p>
            <a:pPr lvl="1"/>
            <a:r>
              <a:rPr lang="en-US" err="1"/>
              <a:t>Skriv</a:t>
            </a:r>
            <a:r>
              <a:rPr lang="en-US"/>
              <a:t> in text </a:t>
            </a:r>
            <a:r>
              <a:rPr lang="en-US" err="1"/>
              <a:t>här</a:t>
            </a:r>
            <a:endParaRPr lang="en-US"/>
          </a:p>
          <a:p>
            <a:pPr lvl="2"/>
            <a:r>
              <a:rPr lang="en-US" err="1"/>
              <a:t>Skriv</a:t>
            </a:r>
            <a:r>
              <a:rPr lang="en-US"/>
              <a:t> in text </a:t>
            </a:r>
            <a:r>
              <a:rPr lang="en-US" err="1"/>
              <a:t>här</a:t>
            </a:r>
            <a:endParaRPr lang="en-US"/>
          </a:p>
        </p:txBody>
      </p:sp>
      <p:sp>
        <p:nvSpPr>
          <p:cNvPr id="12" name="textruta 4">
            <a:extLst>
              <a:ext uri="{FF2B5EF4-FFF2-40B4-BE49-F238E27FC236}">
                <a16:creationId xmlns:a16="http://schemas.microsoft.com/office/drawing/2014/main" id="{5A47DD63-51AB-2647-935C-8D0B9C6A0A94}"/>
              </a:ext>
            </a:extLst>
          </p:cNvPr>
          <p:cNvSpPr txBox="1"/>
          <p:nvPr userDrawn="1"/>
        </p:nvSpPr>
        <p:spPr>
          <a:xfrm rot="16200000">
            <a:off x="8420073" y="608352"/>
            <a:ext cx="976003" cy="93293"/>
          </a:xfrm>
          <a:prstGeom prst="rect">
            <a:avLst/>
          </a:prstGeom>
          <a:solidFill>
            <a:schemeClr val="tx1"/>
          </a:solidFill>
        </p:spPr>
        <p:txBody>
          <a:bodyPr wrap="none" lIns="21600" tIns="21600" rIns="21600" bIns="21600" rtlCol="0" anchor="ctr" anchorCtr="0">
            <a:noAutofit/>
          </a:bodyPr>
          <a:lstStyle/>
          <a:p>
            <a:pPr algn="r"/>
            <a:r>
              <a:rPr lang="sv-SE" sz="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 Ruth </a:t>
            </a:r>
            <a:r>
              <a:rPr lang="sv-SE" sz="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Enyedi</a:t>
            </a:r>
            <a:r>
              <a:rPr lang="sv-SE" sz="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v-SE" sz="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Unsplash</a:t>
            </a:r>
            <a:endParaRPr lang="sv-SE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139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DA19DB1B-5FC0-A541-911B-6DD894D531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8BEB4380-7F6A-064D-82D2-643CF58DF4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ruta 4">
            <a:extLst>
              <a:ext uri="{FF2B5EF4-FFF2-40B4-BE49-F238E27FC236}">
                <a16:creationId xmlns:a16="http://schemas.microsoft.com/office/drawing/2014/main" id="{D9F1FED2-80D8-C240-AC89-8FA67B194597}"/>
              </a:ext>
            </a:extLst>
          </p:cNvPr>
          <p:cNvSpPr txBox="1"/>
          <p:nvPr userDrawn="1"/>
        </p:nvSpPr>
        <p:spPr>
          <a:xfrm rot="16200000">
            <a:off x="8248554" y="708010"/>
            <a:ext cx="1341070" cy="81112"/>
          </a:xfrm>
          <a:prstGeom prst="rect">
            <a:avLst/>
          </a:prstGeom>
          <a:solidFill>
            <a:schemeClr val="tx1"/>
          </a:solidFill>
        </p:spPr>
        <p:txBody>
          <a:bodyPr wrap="none" lIns="21600" tIns="21600" rIns="21600" bIns="21600" rtlCol="0" anchor="ctr" anchorCtr="0">
            <a:noAutofit/>
          </a:bodyPr>
          <a:lstStyle/>
          <a:p>
            <a:r>
              <a:rPr lang="sv-SE" sz="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 </a:t>
            </a:r>
            <a:r>
              <a:rPr lang="sv-SE" sz="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Enrapture</a:t>
            </a:r>
            <a:r>
              <a:rPr lang="sv-SE" sz="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Captivating</a:t>
            </a:r>
            <a:r>
              <a:rPr lang="sv-SE" sz="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v-SE" sz="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Unsplash</a:t>
            </a:r>
            <a:endParaRPr lang="sv-SE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6F369A9-95FE-054B-96D2-0B5C3E8288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360000"/>
            <a:ext cx="4145093" cy="1223473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FontTx/>
              <a:buNone/>
              <a:defRPr i="0"/>
            </a:lvl1pPr>
            <a:lvl2pPr>
              <a:defRPr i="0"/>
            </a:lvl2pPr>
            <a:lvl3pPr>
              <a:defRPr i="0"/>
            </a:lvl3pPr>
            <a:lvl4pPr>
              <a:defRPr i="0"/>
            </a:lvl4pPr>
            <a:lvl5pPr>
              <a:defRPr i="0"/>
            </a:lvl5pPr>
          </a:lstStyle>
          <a:p>
            <a:pPr lvl="0"/>
            <a:r>
              <a:rPr lang="sv-SE"/>
              <a:t>Skriv in text här</a:t>
            </a:r>
          </a:p>
        </p:txBody>
      </p:sp>
    </p:spTree>
    <p:extLst>
      <p:ext uri="{BB962C8B-B14F-4D97-AF65-F5344CB8AC3E}">
        <p14:creationId xmlns:p14="http://schemas.microsoft.com/office/powerpoint/2010/main" val="5013572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och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28607A1B-C91B-9241-A930-A17017D4CE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644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540000"/>
            <a:ext cx="4382495" cy="360000"/>
          </a:xfrm>
        </p:spPr>
        <p:txBody>
          <a:bodyPr anchor="t" anchorCtr="0">
            <a:noAutofit/>
          </a:bodyPr>
          <a:lstStyle>
            <a:lvl1pPr algn="l">
              <a:defRPr sz="24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err="1"/>
              <a:t>Lägg</a:t>
            </a:r>
            <a:r>
              <a:rPr lang="en-US"/>
              <a:t> till </a:t>
            </a:r>
            <a:r>
              <a:rPr lang="en-US" err="1"/>
              <a:t>rubrik</a:t>
            </a:r>
            <a:endParaRPr lang="en-US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1B2D6456-3B77-B744-B135-5E7BF3E2853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0000" y="1080000"/>
            <a:ext cx="4382494" cy="3244635"/>
          </a:xfrm>
        </p:spPr>
        <p:txBody>
          <a:bodyPr>
            <a:noAutofit/>
          </a:bodyPr>
          <a:lstStyle>
            <a:lvl1pPr marL="153988" indent="-15840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 lang="en-US" b="0" i="0" u="none" strike="noStrike" smtClean="0">
                <a:effectLst/>
              </a:defRPr>
            </a:lvl1pPr>
            <a:lvl2pPr marL="468000" indent="-15840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500" i="0"/>
            </a:lvl2pPr>
            <a:lvl3pPr marL="756000" indent="-15840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350" i="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err="1"/>
              <a:t>Skriv</a:t>
            </a:r>
            <a:r>
              <a:rPr lang="en-US"/>
              <a:t> in text </a:t>
            </a:r>
            <a:r>
              <a:rPr lang="en-US" err="1"/>
              <a:t>här</a:t>
            </a:r>
            <a:endParaRPr lang="en-US"/>
          </a:p>
          <a:p>
            <a:pPr lvl="1"/>
            <a:r>
              <a:rPr lang="en-US" err="1"/>
              <a:t>Skriv</a:t>
            </a:r>
            <a:r>
              <a:rPr lang="en-US"/>
              <a:t> in text </a:t>
            </a:r>
            <a:r>
              <a:rPr lang="en-US" err="1"/>
              <a:t>här</a:t>
            </a:r>
            <a:endParaRPr lang="en-US"/>
          </a:p>
          <a:p>
            <a:pPr lvl="2"/>
            <a:r>
              <a:rPr lang="en-US" err="1"/>
              <a:t>Skriv</a:t>
            </a:r>
            <a:r>
              <a:rPr lang="en-US"/>
              <a:t> in text </a:t>
            </a:r>
            <a:r>
              <a:rPr lang="en-US" err="1"/>
              <a:t>här</a:t>
            </a:r>
            <a:endParaRPr lang="en-US"/>
          </a:p>
        </p:txBody>
      </p:sp>
      <p:sp>
        <p:nvSpPr>
          <p:cNvPr id="4" name="Platshållare för diagram 3">
            <a:extLst>
              <a:ext uri="{FF2B5EF4-FFF2-40B4-BE49-F238E27FC236}">
                <a16:creationId xmlns:a16="http://schemas.microsoft.com/office/drawing/2014/main" id="{435BA6FD-ED92-D949-8435-52D5E50F97C0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040000" y="539750"/>
            <a:ext cx="3600000" cy="1800000"/>
          </a:xfrm>
        </p:spPr>
        <p:txBody>
          <a:bodyPr/>
          <a:lstStyle/>
          <a:p>
            <a:r>
              <a:rPr lang="sv-SE"/>
              <a:t>Klicka på ikonen för att lägga till ett diagram</a:t>
            </a:r>
          </a:p>
        </p:txBody>
      </p:sp>
      <p:sp>
        <p:nvSpPr>
          <p:cNvPr id="6" name="Platshållare för diagram 5">
            <a:extLst>
              <a:ext uri="{FF2B5EF4-FFF2-40B4-BE49-F238E27FC236}">
                <a16:creationId xmlns:a16="http://schemas.microsoft.com/office/drawing/2014/main" id="{87FDC4BF-55A3-AC46-927C-462B11E0F246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5040000" y="2524635"/>
            <a:ext cx="3600000" cy="1800000"/>
          </a:xfrm>
        </p:spPr>
        <p:txBody>
          <a:bodyPr/>
          <a:lstStyle/>
          <a:p>
            <a:r>
              <a:rPr lang="sv-SE"/>
              <a:t>Klicka på ikonen för att lägga till ett diagram</a:t>
            </a:r>
          </a:p>
        </p:txBody>
      </p:sp>
    </p:spTree>
    <p:extLst>
      <p:ext uri="{BB962C8B-B14F-4D97-AF65-F5344CB8AC3E}">
        <p14:creationId xmlns:p14="http://schemas.microsoft.com/office/powerpoint/2010/main" val="19751342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 2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8BEB4380-7F6A-064D-82D2-643CF58DF4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644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540001"/>
            <a:ext cx="7560000" cy="360000"/>
          </a:xfrm>
        </p:spPr>
        <p:txBody>
          <a:bodyPr anchor="t" anchorCtr="0">
            <a:noAutofit/>
          </a:bodyPr>
          <a:lstStyle>
            <a:lvl1pPr algn="l">
              <a:defRPr sz="24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LÄGG TILL RUBRIK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1B2D6456-3B77-B744-B135-5E7BF3E2853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0000" y="1079998"/>
            <a:ext cx="7560000" cy="3240000"/>
          </a:xfrm>
        </p:spPr>
        <p:txBody>
          <a:bodyPr numCol="2" spcCol="432000">
            <a:noAutofit/>
          </a:bodyPr>
          <a:lstStyle>
            <a:lvl1pPr marL="0" marR="0" indent="0" algn="l" defTabSz="6858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 lang="en-US" b="0" i="0" u="none" strike="noStrike" smtClean="0">
                <a:effectLst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marL="0" marR="0" lvl="0" indent="0" algn="l" defTabSz="6858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err="1"/>
              <a:t>Skriv</a:t>
            </a:r>
            <a:r>
              <a:rPr lang="en-US"/>
              <a:t> in text </a:t>
            </a:r>
            <a:r>
              <a:rPr lang="en-US" err="1"/>
              <a:t>här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1702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38B1EEE1-D0AD-0645-B9C8-EB57CDDCA190}"/>
              </a:ext>
            </a:extLst>
          </p:cNvPr>
          <p:cNvSpPr/>
          <p:nvPr userDrawn="1"/>
        </p:nvSpPr>
        <p:spPr>
          <a:xfrm>
            <a:off x="6179519" y="1"/>
            <a:ext cx="2964481" cy="51435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8BEB4380-7F6A-064D-82D2-643CF58DF4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540001"/>
            <a:ext cx="5400000" cy="359999"/>
          </a:xfrm>
        </p:spPr>
        <p:txBody>
          <a:bodyPr anchor="t" anchorCtr="0">
            <a:noAutofit/>
          </a:bodyPr>
          <a:lstStyle>
            <a:lvl1pPr algn="l">
              <a:defRPr sz="24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err="1"/>
              <a:t>Lägg</a:t>
            </a:r>
            <a:r>
              <a:rPr lang="en-US"/>
              <a:t> till </a:t>
            </a:r>
            <a:r>
              <a:rPr lang="en-US" err="1"/>
              <a:t>rubrik</a:t>
            </a:r>
            <a:endParaRPr lang="en-US"/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0B10397F-1663-0D42-B8C8-057F9AA80FF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079999"/>
            <a:ext cx="5400000" cy="324000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tabLst/>
              <a:defRPr lang="en-US" b="0" i="0" u="none" strike="noStrike" smtClean="0">
                <a:effectLst/>
              </a:defRPr>
            </a:lvl1pPr>
            <a:lvl2pPr marL="282150" indent="-285750">
              <a:lnSpc>
                <a:spcPts val="24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lvl2pPr>
            <a:lvl3pPr marL="282150" indent="-285750">
              <a:lnSpc>
                <a:spcPts val="24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lvl3pPr>
            <a:lvl4pPr marL="282150" indent="-285750">
              <a:lnSpc>
                <a:spcPts val="24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lvl4pPr>
            <a:lvl5pPr marL="282150" indent="-285750">
              <a:lnSpc>
                <a:spcPts val="24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lvl5pPr>
          </a:lstStyle>
          <a:p>
            <a:r>
              <a:rPr lang="en-US" err="1"/>
              <a:t>Skriv</a:t>
            </a:r>
            <a:r>
              <a:rPr lang="en-US"/>
              <a:t> in text </a:t>
            </a:r>
            <a:r>
              <a:rPr lang="en-US" err="1"/>
              <a:t>här</a:t>
            </a:r>
            <a:endParaRPr lang="en-US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031DE8EF-C8C6-5546-8120-C2101DC453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29375" y="1080000"/>
            <a:ext cx="2444750" cy="3231869"/>
          </a:xfrm>
        </p:spPr>
        <p:txBody>
          <a:bodyPr>
            <a:noAutofit/>
          </a:bodyPr>
          <a:lstStyle>
            <a:lvl1pPr marL="0">
              <a:lnSpc>
                <a:spcPts val="2400"/>
              </a:lnSpc>
              <a:spcBef>
                <a:spcPts val="750"/>
              </a:spcBef>
              <a:spcAft>
                <a:spcPts val="0"/>
              </a:spcAft>
              <a:defRPr b="1"/>
            </a:lvl1pPr>
            <a:lvl2pPr marL="0">
              <a:lnSpc>
                <a:spcPts val="2400"/>
              </a:lnSpc>
              <a:spcBef>
                <a:spcPts val="750"/>
              </a:spcBef>
              <a:spcAft>
                <a:spcPts val="0"/>
              </a:spcAft>
              <a:defRPr b="1"/>
            </a:lvl2pPr>
            <a:lvl3pPr marL="0">
              <a:lnSpc>
                <a:spcPts val="2400"/>
              </a:lnSpc>
              <a:spcBef>
                <a:spcPts val="750"/>
              </a:spcBef>
              <a:spcAft>
                <a:spcPts val="0"/>
              </a:spcAft>
              <a:defRPr b="1"/>
            </a:lvl3pPr>
            <a:lvl4pPr marL="0">
              <a:lnSpc>
                <a:spcPts val="2400"/>
              </a:lnSpc>
              <a:spcBef>
                <a:spcPts val="750"/>
              </a:spcBef>
              <a:spcAft>
                <a:spcPts val="0"/>
              </a:spcAft>
              <a:defRPr b="1"/>
            </a:lvl4pPr>
            <a:lvl5pPr marL="0">
              <a:lnSpc>
                <a:spcPts val="2400"/>
              </a:lnSpc>
              <a:spcBef>
                <a:spcPts val="750"/>
              </a:spcBef>
              <a:spcAft>
                <a:spcPts val="0"/>
              </a:spcAft>
              <a:defRPr b="1"/>
            </a:lvl5pPr>
          </a:lstStyle>
          <a:p>
            <a:pPr lvl="0"/>
            <a:r>
              <a:rPr lang="sv-SE"/>
              <a:t>Skriv in text för citat</a:t>
            </a:r>
          </a:p>
        </p:txBody>
      </p:sp>
    </p:spTree>
    <p:extLst>
      <p:ext uri="{BB962C8B-B14F-4D97-AF65-F5344CB8AC3E}">
        <p14:creationId xmlns:p14="http://schemas.microsoft.com/office/powerpoint/2010/main" val="13501194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och egen sido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66F26E94-8DDF-B749-9BC0-B1A73A1086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41"/>
            <a:ext cx="9144000" cy="51435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943B99B6-7E6F-EC49-BDE7-C1B233651ED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45325" y="540001"/>
            <a:ext cx="4608000" cy="360000"/>
          </a:xfrm>
        </p:spPr>
        <p:txBody>
          <a:bodyPr anchor="t" anchorCtr="0">
            <a:noAutofit/>
          </a:bodyPr>
          <a:lstStyle>
            <a:lvl1pPr algn="l">
              <a:defRPr sz="24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err="1"/>
              <a:t>Lägg</a:t>
            </a:r>
            <a:r>
              <a:rPr lang="en-US"/>
              <a:t> till </a:t>
            </a:r>
            <a:r>
              <a:rPr lang="en-US" err="1"/>
              <a:t>rubrik</a:t>
            </a:r>
            <a:endParaRPr lang="en-US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B6FD862B-608C-5046-94DE-88E03FFF6AB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45327" y="1080001"/>
            <a:ext cx="4608000" cy="3239752"/>
          </a:xfrm>
        </p:spPr>
        <p:txBody>
          <a:bodyPr>
            <a:noAutofit/>
          </a:bodyPr>
          <a:lstStyle>
            <a:lvl1pPr marL="154800" indent="-15840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 lang="en-US" b="0" i="0" u="none" strike="noStrike" smtClean="0">
                <a:effectLst/>
              </a:defRPr>
            </a:lvl1pPr>
            <a:lvl2pPr marL="468000" indent="-15840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500" i="0"/>
            </a:lvl2pPr>
            <a:lvl3pPr marL="756000" indent="-15840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350" i="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err="1"/>
              <a:t>Skriv</a:t>
            </a:r>
            <a:r>
              <a:rPr lang="en-US"/>
              <a:t> in text </a:t>
            </a:r>
            <a:r>
              <a:rPr lang="en-US" err="1"/>
              <a:t>här</a:t>
            </a:r>
            <a:endParaRPr lang="en-US"/>
          </a:p>
          <a:p>
            <a:pPr lvl="1"/>
            <a:r>
              <a:rPr lang="en-US" err="1"/>
              <a:t>Skriv</a:t>
            </a:r>
            <a:r>
              <a:rPr lang="en-US"/>
              <a:t> in text </a:t>
            </a:r>
            <a:r>
              <a:rPr lang="en-US" err="1"/>
              <a:t>här</a:t>
            </a:r>
            <a:endParaRPr lang="en-US"/>
          </a:p>
          <a:p>
            <a:pPr lvl="2"/>
            <a:r>
              <a:rPr lang="en-US" err="1"/>
              <a:t>Skriv</a:t>
            </a:r>
            <a:r>
              <a:rPr lang="en-US"/>
              <a:t> in text </a:t>
            </a:r>
            <a:r>
              <a:rPr lang="en-US" err="1"/>
              <a:t>här</a:t>
            </a:r>
            <a:endParaRPr lang="en-US"/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8A890630-E449-A548-A4D9-3FCCF4DA56B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2962275" cy="5143500"/>
          </a:xfrm>
        </p:spPr>
        <p:txBody>
          <a:bodyPr wrap="square">
            <a:noAutofit/>
          </a:bodyPr>
          <a:lstStyle>
            <a:lvl1pPr marL="635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635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/>
              <a:t>Fält för egen bild att infoga 620x1080 </a:t>
            </a:r>
            <a:r>
              <a:rPr lang="sv-SE" err="1"/>
              <a:t>px</a:t>
            </a:r>
            <a:endParaRPr lang="sv-SE"/>
          </a:p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230449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F093CBCB-EC81-8240-90B8-70FA8B58BF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540001"/>
            <a:ext cx="7560000" cy="360000"/>
          </a:xfrm>
        </p:spPr>
        <p:txBody>
          <a:bodyPr anchor="t" anchorCtr="0">
            <a:noAutofit/>
          </a:bodyPr>
          <a:lstStyle>
            <a:lvl1pPr algn="l">
              <a:defRPr sz="24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err="1"/>
              <a:t>Lägg</a:t>
            </a:r>
            <a:r>
              <a:rPr lang="en-US"/>
              <a:t> till </a:t>
            </a:r>
            <a:r>
              <a:rPr lang="en-US" err="1"/>
              <a:t>rubrik</a:t>
            </a:r>
            <a:endParaRPr lang="en-US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1B2D6456-3B77-B744-B135-5E7BF3E2853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0000" y="1079999"/>
            <a:ext cx="7560000" cy="3240000"/>
          </a:xfrm>
        </p:spPr>
        <p:txBody>
          <a:bodyPr numCol="1">
            <a:noAutofit/>
          </a:bodyPr>
          <a:lstStyle>
            <a:lvl1pPr marL="154800" indent="-15840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b="0" i="0" u="none" strike="noStrike" smtClean="0">
                <a:effectLst/>
              </a:defRPr>
            </a:lvl1pPr>
            <a:lvl2pPr marL="468000" indent="-15840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500"/>
            </a:lvl2pPr>
            <a:lvl3pPr marL="756000" indent="-15840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err="1"/>
              <a:t>Skriv</a:t>
            </a:r>
            <a:r>
              <a:rPr lang="en-US"/>
              <a:t> in text </a:t>
            </a:r>
            <a:r>
              <a:rPr lang="en-US" err="1"/>
              <a:t>här</a:t>
            </a:r>
            <a:endParaRPr lang="en-US"/>
          </a:p>
          <a:p>
            <a:pPr lvl="1"/>
            <a:endParaRPr lang="en-US"/>
          </a:p>
          <a:p>
            <a:pPr lvl="2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539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CE868910-2508-9E47-A2A9-FC37B54BF5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774AE370-94DB-7F41-8893-A3926992FD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00000" y="1419101"/>
            <a:ext cx="5580000" cy="720000"/>
          </a:xfrm>
        </p:spPr>
        <p:txBody>
          <a:bodyPr anchor="t" anchorCtr="0">
            <a:noAutofit/>
          </a:bodyPr>
          <a:lstStyle>
            <a:lvl1pPr algn="ctr">
              <a:lnSpc>
                <a:spcPts val="2800"/>
              </a:lnSpc>
              <a:defRPr sz="24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LÄGG TILL RUBRIK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00000" y="2247102"/>
            <a:ext cx="5580000" cy="783966"/>
          </a:xfrm>
        </p:spPr>
        <p:txBody>
          <a:bodyPr>
            <a:noAutofit/>
          </a:bodyPr>
          <a:lstStyle>
            <a:lvl1pPr marL="0" indent="0" algn="ctr">
              <a:lnSpc>
                <a:spcPts val="2400"/>
              </a:lnSpc>
              <a:buNone/>
              <a:defRPr lang="en-US" b="0" i="1" u="none" strike="noStrike" smtClean="0">
                <a:effectLst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err="1"/>
              <a:t>Namn</a:t>
            </a:r>
            <a:endParaRPr lang="en-US"/>
          </a:p>
        </p:txBody>
      </p:sp>
      <p:sp>
        <p:nvSpPr>
          <p:cNvPr id="12" name="textruta 4">
            <a:extLst>
              <a:ext uri="{FF2B5EF4-FFF2-40B4-BE49-F238E27FC236}">
                <a16:creationId xmlns:a16="http://schemas.microsoft.com/office/drawing/2014/main" id="{F4146A40-4FFE-B643-91CF-DB061705D105}"/>
              </a:ext>
            </a:extLst>
          </p:cNvPr>
          <p:cNvSpPr txBox="1"/>
          <p:nvPr userDrawn="1"/>
        </p:nvSpPr>
        <p:spPr>
          <a:xfrm rot="16200000">
            <a:off x="8336794" y="699886"/>
            <a:ext cx="1150815" cy="85037"/>
          </a:xfrm>
          <a:prstGeom prst="rect">
            <a:avLst/>
          </a:prstGeom>
          <a:solidFill>
            <a:schemeClr val="tx1"/>
          </a:solidFill>
        </p:spPr>
        <p:txBody>
          <a:bodyPr wrap="none" lIns="21600" tIns="21600" rIns="21600" bIns="21600" rtlCol="0" anchor="ctr" anchorCtr="0">
            <a:noAutofit/>
          </a:bodyPr>
          <a:lstStyle/>
          <a:p>
            <a:pPr algn="r"/>
            <a:r>
              <a:rPr lang="sv-SE" sz="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 Raphael </a:t>
            </a:r>
            <a:r>
              <a:rPr lang="sv-SE" sz="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Biscaldi</a:t>
            </a:r>
            <a:r>
              <a:rPr lang="sv-SE" sz="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v-SE" sz="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Unsplash</a:t>
            </a:r>
            <a:endParaRPr lang="sv-SE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627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B6080F66-17E1-114B-A8E7-E917F31D1E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774AE370-94DB-7F41-8893-A3926992FD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00000" y="1419101"/>
            <a:ext cx="5580000" cy="720000"/>
          </a:xfrm>
        </p:spPr>
        <p:txBody>
          <a:bodyPr anchor="t" anchorCtr="0">
            <a:noAutofit/>
          </a:bodyPr>
          <a:lstStyle>
            <a:lvl1pPr algn="ctr">
              <a:lnSpc>
                <a:spcPts val="2800"/>
              </a:lnSpc>
              <a:defRPr sz="24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LÄGG TILL RUBRIK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00000" y="2247102"/>
            <a:ext cx="5580000" cy="783966"/>
          </a:xfrm>
        </p:spPr>
        <p:txBody>
          <a:bodyPr>
            <a:noAutofit/>
          </a:bodyPr>
          <a:lstStyle>
            <a:lvl1pPr marL="0" indent="0" algn="ctr">
              <a:lnSpc>
                <a:spcPts val="2400"/>
              </a:lnSpc>
              <a:buNone/>
              <a:defRPr lang="en-US" b="0" i="1" u="none" strike="noStrike" smtClean="0">
                <a:effectLst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err="1"/>
              <a:t>Namn</a:t>
            </a:r>
            <a:endParaRPr lang="en-US"/>
          </a:p>
        </p:txBody>
      </p:sp>
      <p:sp>
        <p:nvSpPr>
          <p:cNvPr id="12" name="textruta 4">
            <a:extLst>
              <a:ext uri="{FF2B5EF4-FFF2-40B4-BE49-F238E27FC236}">
                <a16:creationId xmlns:a16="http://schemas.microsoft.com/office/drawing/2014/main" id="{F4146A40-4FFE-B643-91CF-DB061705D105}"/>
              </a:ext>
            </a:extLst>
          </p:cNvPr>
          <p:cNvSpPr txBox="1"/>
          <p:nvPr userDrawn="1"/>
        </p:nvSpPr>
        <p:spPr>
          <a:xfrm rot="16200000">
            <a:off x="8438992" y="592310"/>
            <a:ext cx="941041" cy="90416"/>
          </a:xfrm>
          <a:prstGeom prst="rect">
            <a:avLst/>
          </a:prstGeom>
          <a:solidFill>
            <a:schemeClr val="tx1"/>
          </a:solidFill>
        </p:spPr>
        <p:txBody>
          <a:bodyPr wrap="none" lIns="21600" tIns="21600" rIns="21600" bIns="21600" rtlCol="0" anchor="ctr" anchorCtr="0">
            <a:noAutofit/>
          </a:bodyPr>
          <a:lstStyle/>
          <a:p>
            <a:pPr algn="r"/>
            <a:r>
              <a:rPr lang="sv-SE" sz="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 Mark Cruz, </a:t>
            </a:r>
            <a:r>
              <a:rPr lang="sv-SE" sz="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Unsplash</a:t>
            </a:r>
            <a:endParaRPr lang="sv-SE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07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tan rubri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F80FD711-10EE-0A45-88F2-14951A86E7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D1DEFB11-9AC2-E84B-B74C-3B100479EC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ruta 4">
            <a:extLst>
              <a:ext uri="{FF2B5EF4-FFF2-40B4-BE49-F238E27FC236}">
                <a16:creationId xmlns:a16="http://schemas.microsoft.com/office/drawing/2014/main" id="{97160F14-2B36-0847-9689-A1344C984050}"/>
              </a:ext>
            </a:extLst>
          </p:cNvPr>
          <p:cNvSpPr txBox="1"/>
          <p:nvPr userDrawn="1"/>
        </p:nvSpPr>
        <p:spPr>
          <a:xfrm rot="16200000">
            <a:off x="8354648" y="683978"/>
            <a:ext cx="1117054" cy="83091"/>
          </a:xfrm>
          <a:prstGeom prst="rect">
            <a:avLst/>
          </a:prstGeom>
          <a:solidFill>
            <a:schemeClr val="tx1"/>
          </a:solidFill>
        </p:spPr>
        <p:txBody>
          <a:bodyPr wrap="none" lIns="21600" tIns="21600" rIns="21600" bIns="21600" rtlCol="0" anchor="ctr" anchorCtr="0">
            <a:noAutofit/>
          </a:bodyPr>
          <a:lstStyle/>
          <a:p>
            <a:pPr algn="r"/>
            <a:r>
              <a:rPr lang="sv-SE" sz="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 </a:t>
            </a:r>
            <a:r>
              <a:rPr lang="sv-SE" sz="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Geran</a:t>
            </a:r>
            <a:r>
              <a:rPr lang="sv-SE" sz="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Klerk, </a:t>
            </a:r>
            <a:r>
              <a:rPr lang="sv-SE" sz="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Unspalsh</a:t>
            </a:r>
            <a:endParaRPr lang="sv-SE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0B77093-E062-D54A-9D92-BD73C27590B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08200" y="1332000"/>
            <a:ext cx="4927600" cy="1935163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spcBef>
                <a:spcPts val="600"/>
              </a:spcBef>
              <a:buFontTx/>
              <a:buNone/>
              <a:defRPr i="0"/>
            </a:lvl1pPr>
            <a:lvl2pPr marL="0">
              <a:lnSpc>
                <a:spcPts val="2000"/>
              </a:lnSpc>
              <a:spcBef>
                <a:spcPts val="600"/>
              </a:spcBef>
              <a:defRPr i="0"/>
            </a:lvl2pPr>
            <a:lvl3pPr marL="0">
              <a:lnSpc>
                <a:spcPts val="2000"/>
              </a:lnSpc>
              <a:spcBef>
                <a:spcPts val="600"/>
              </a:spcBef>
              <a:defRPr i="0"/>
            </a:lvl3pPr>
            <a:lvl4pPr marL="0">
              <a:lnSpc>
                <a:spcPts val="2000"/>
              </a:lnSpc>
              <a:spcBef>
                <a:spcPts val="600"/>
              </a:spcBef>
              <a:defRPr i="0"/>
            </a:lvl4pPr>
            <a:lvl5pPr marL="0">
              <a:lnSpc>
                <a:spcPts val="2000"/>
              </a:lnSpc>
              <a:spcBef>
                <a:spcPts val="600"/>
              </a:spcBef>
              <a:defRPr i="0"/>
            </a:lvl5pPr>
          </a:lstStyle>
          <a:p>
            <a:pPr lvl="0"/>
            <a:r>
              <a:rPr lang="sv-SE"/>
              <a:t>Skriv in text här</a:t>
            </a:r>
          </a:p>
        </p:txBody>
      </p:sp>
    </p:spTree>
    <p:extLst>
      <p:ext uri="{BB962C8B-B14F-4D97-AF65-F5344CB8AC3E}">
        <p14:creationId xmlns:p14="http://schemas.microsoft.com/office/powerpoint/2010/main" val="1741792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tan rubri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B79BDF2B-F533-4F4F-937D-67229F86EF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D1DEFB11-9AC2-E84B-B74C-3B100479EC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" y="0"/>
            <a:ext cx="9144000" cy="5143500"/>
          </a:xfrm>
          <a:prstGeom prst="rect">
            <a:avLst/>
          </a:prstGeom>
        </p:spPr>
      </p:pic>
      <p:sp>
        <p:nvSpPr>
          <p:cNvPr id="11" name="textruta 4">
            <a:extLst>
              <a:ext uri="{FF2B5EF4-FFF2-40B4-BE49-F238E27FC236}">
                <a16:creationId xmlns:a16="http://schemas.microsoft.com/office/drawing/2014/main" id="{3188A942-A7D2-AB46-ACD8-35E503A9E8B7}"/>
              </a:ext>
            </a:extLst>
          </p:cNvPr>
          <p:cNvSpPr txBox="1"/>
          <p:nvPr userDrawn="1"/>
        </p:nvSpPr>
        <p:spPr>
          <a:xfrm rot="16200000">
            <a:off x="8320945" y="698225"/>
            <a:ext cx="1165004" cy="102547"/>
          </a:xfrm>
          <a:prstGeom prst="rect">
            <a:avLst/>
          </a:prstGeom>
          <a:solidFill>
            <a:schemeClr val="tx1"/>
          </a:solidFill>
        </p:spPr>
        <p:txBody>
          <a:bodyPr wrap="none" lIns="21600" tIns="21600" rIns="21600" bIns="21600" rtlCol="0" anchor="ctr" anchorCtr="0">
            <a:noAutofit/>
          </a:bodyPr>
          <a:lstStyle/>
          <a:p>
            <a:pPr algn="r"/>
            <a:r>
              <a:rPr lang="sv-SE" sz="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 </a:t>
            </a:r>
            <a:r>
              <a:rPr lang="sv-SE" sz="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Denys</a:t>
            </a:r>
            <a:r>
              <a:rPr lang="sv-SE" sz="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Bilytskyi</a:t>
            </a:r>
            <a:r>
              <a:rPr lang="sv-SE" sz="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v-SE" sz="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Mostphotos</a:t>
            </a:r>
            <a:endParaRPr lang="sv-SE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9208775-DC00-2843-B146-CF17EFA0054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11188" y="1332001"/>
            <a:ext cx="4955241" cy="1955806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spcBef>
                <a:spcPts val="750"/>
              </a:spcBef>
              <a:buFontTx/>
              <a:buNone/>
              <a:defRPr i="0"/>
            </a:lvl1pPr>
            <a:lvl2pPr marL="0">
              <a:lnSpc>
                <a:spcPts val="2000"/>
              </a:lnSpc>
              <a:spcBef>
                <a:spcPts val="750"/>
              </a:spcBef>
              <a:defRPr i="0"/>
            </a:lvl2pPr>
            <a:lvl3pPr marL="0">
              <a:lnSpc>
                <a:spcPts val="2000"/>
              </a:lnSpc>
              <a:spcBef>
                <a:spcPts val="750"/>
              </a:spcBef>
              <a:defRPr i="0"/>
            </a:lvl3pPr>
            <a:lvl4pPr marL="0">
              <a:lnSpc>
                <a:spcPts val="2000"/>
              </a:lnSpc>
              <a:spcBef>
                <a:spcPts val="750"/>
              </a:spcBef>
              <a:defRPr i="0"/>
            </a:lvl4pPr>
            <a:lvl5pPr marL="0">
              <a:lnSpc>
                <a:spcPts val="2000"/>
              </a:lnSpc>
              <a:spcBef>
                <a:spcPts val="750"/>
              </a:spcBef>
              <a:defRPr i="0"/>
            </a:lvl5pPr>
          </a:lstStyle>
          <a:p>
            <a:pPr lvl="0"/>
            <a:r>
              <a:rPr lang="sv-SE"/>
              <a:t>Skriv in text här</a:t>
            </a:r>
          </a:p>
        </p:txBody>
      </p:sp>
    </p:spTree>
    <p:extLst>
      <p:ext uri="{BB962C8B-B14F-4D97-AF65-F5344CB8AC3E}">
        <p14:creationId xmlns:p14="http://schemas.microsoft.com/office/powerpoint/2010/main" val="4067509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tan rubri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61776360-4F81-7148-9B39-9D8B5FC1DC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D1DEFB11-9AC2-E84B-B74C-3B100479EC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ruta 4">
            <a:extLst>
              <a:ext uri="{FF2B5EF4-FFF2-40B4-BE49-F238E27FC236}">
                <a16:creationId xmlns:a16="http://schemas.microsoft.com/office/drawing/2014/main" id="{96CBF71E-0914-004E-A1BC-702DEFFF65F2}"/>
              </a:ext>
            </a:extLst>
          </p:cNvPr>
          <p:cNvSpPr txBox="1"/>
          <p:nvPr userDrawn="1"/>
        </p:nvSpPr>
        <p:spPr>
          <a:xfrm rot="16200000">
            <a:off x="8331044" y="707582"/>
            <a:ext cx="1164262" cy="83091"/>
          </a:xfrm>
          <a:prstGeom prst="rect">
            <a:avLst/>
          </a:prstGeom>
          <a:solidFill>
            <a:schemeClr val="tx1"/>
          </a:solidFill>
        </p:spPr>
        <p:txBody>
          <a:bodyPr wrap="none" lIns="21600" tIns="21600" rIns="21600" bIns="21600" rtlCol="0" anchor="ctr" anchorCtr="0">
            <a:noAutofit/>
          </a:bodyPr>
          <a:lstStyle/>
          <a:p>
            <a:pPr algn="r"/>
            <a:r>
              <a:rPr lang="sv-SE" sz="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 Jonas Jacobsson, </a:t>
            </a:r>
            <a:r>
              <a:rPr lang="sv-SE" sz="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Unsplash</a:t>
            </a:r>
            <a:endParaRPr lang="sv-SE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8BE71E8-0696-0644-AD41-13B185E437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11189" y="1331259"/>
            <a:ext cx="4941794" cy="1957747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spcBef>
                <a:spcPts val="750"/>
              </a:spcBef>
              <a:buFontTx/>
              <a:buNone/>
              <a:defRPr i="0"/>
            </a:lvl1pPr>
            <a:lvl2pPr marL="0">
              <a:lnSpc>
                <a:spcPts val="2000"/>
              </a:lnSpc>
              <a:spcBef>
                <a:spcPts val="750"/>
              </a:spcBef>
              <a:defRPr/>
            </a:lvl2pPr>
            <a:lvl3pPr marL="0">
              <a:lnSpc>
                <a:spcPts val="2000"/>
              </a:lnSpc>
              <a:spcBef>
                <a:spcPts val="750"/>
              </a:spcBef>
              <a:defRPr/>
            </a:lvl3pPr>
            <a:lvl4pPr marL="0">
              <a:lnSpc>
                <a:spcPts val="2000"/>
              </a:lnSpc>
              <a:spcBef>
                <a:spcPts val="750"/>
              </a:spcBef>
              <a:defRPr/>
            </a:lvl4pPr>
            <a:lvl5pPr marL="0">
              <a:lnSpc>
                <a:spcPts val="2000"/>
              </a:lnSpc>
              <a:spcBef>
                <a:spcPts val="750"/>
              </a:spcBef>
              <a:defRPr/>
            </a:lvl5pPr>
          </a:lstStyle>
          <a:p>
            <a:pPr lvl="0"/>
            <a:r>
              <a:rPr lang="sv-SE"/>
              <a:t>Skriv in text här</a:t>
            </a:r>
          </a:p>
        </p:txBody>
      </p:sp>
    </p:spTree>
    <p:extLst>
      <p:ext uri="{BB962C8B-B14F-4D97-AF65-F5344CB8AC3E}">
        <p14:creationId xmlns:p14="http://schemas.microsoft.com/office/powerpoint/2010/main" val="715781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sido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DA19DB1B-5FC0-A541-911B-6DD894D531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8BEB4380-7F6A-064D-82D2-643CF58DF4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998" y="539999"/>
            <a:ext cx="5400000" cy="360000"/>
          </a:xfrm>
        </p:spPr>
        <p:txBody>
          <a:bodyPr anchor="t" anchorCtr="0">
            <a:noAutofit/>
          </a:bodyPr>
          <a:lstStyle>
            <a:lvl1pPr algn="l">
              <a:defRPr sz="24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LÄGG TILL RUBRIK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1B2D6456-3B77-B744-B135-5E7BF3E2853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0000" y="1079995"/>
            <a:ext cx="5400000" cy="3240000"/>
          </a:xfrm>
        </p:spPr>
        <p:txBody>
          <a:bodyPr>
            <a:noAutofit/>
          </a:bodyPr>
          <a:lstStyle>
            <a:lvl1pPr marL="154800" marR="0" indent="-1584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b="0" i="0" u="none" strike="noStrike" smtClean="0">
                <a:effectLst/>
              </a:defRPr>
            </a:lvl1pPr>
            <a:lvl2pPr marL="468000" indent="-15840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500" i="0"/>
            </a:lvl2pPr>
            <a:lvl3pPr marL="756000" indent="-15840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350" i="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err="1"/>
              <a:t>Skriv</a:t>
            </a:r>
            <a:r>
              <a:rPr lang="en-US"/>
              <a:t> in text </a:t>
            </a:r>
            <a:r>
              <a:rPr lang="en-US" err="1"/>
              <a:t>här</a:t>
            </a:r>
            <a:endParaRPr lang="en-US"/>
          </a:p>
          <a:p>
            <a:pPr lvl="1"/>
            <a:r>
              <a:rPr lang="en-US" err="1"/>
              <a:t>Skriv</a:t>
            </a:r>
            <a:r>
              <a:rPr lang="en-US"/>
              <a:t> in text </a:t>
            </a:r>
            <a:r>
              <a:rPr lang="en-US" err="1"/>
              <a:t>här</a:t>
            </a:r>
            <a:endParaRPr lang="en-US"/>
          </a:p>
          <a:p>
            <a:pPr lvl="2"/>
            <a:r>
              <a:rPr lang="en-US" err="1"/>
              <a:t>Skriv</a:t>
            </a:r>
            <a:r>
              <a:rPr lang="en-US"/>
              <a:t> in text </a:t>
            </a:r>
            <a:r>
              <a:rPr lang="en-US" err="1"/>
              <a:t>här</a:t>
            </a:r>
            <a:endParaRPr lang="en-US"/>
          </a:p>
          <a:p>
            <a:pPr lvl="2"/>
            <a:endParaRPr lang="en-US"/>
          </a:p>
          <a:p>
            <a:pPr lvl="1"/>
            <a:endParaRPr lang="en-US"/>
          </a:p>
        </p:txBody>
      </p:sp>
      <p:sp>
        <p:nvSpPr>
          <p:cNvPr id="8" name="textruta 4">
            <a:extLst>
              <a:ext uri="{FF2B5EF4-FFF2-40B4-BE49-F238E27FC236}">
                <a16:creationId xmlns:a16="http://schemas.microsoft.com/office/drawing/2014/main" id="{ABC4CAE9-E882-A947-903C-7046E605660B}"/>
              </a:ext>
            </a:extLst>
          </p:cNvPr>
          <p:cNvSpPr txBox="1"/>
          <p:nvPr userDrawn="1"/>
        </p:nvSpPr>
        <p:spPr>
          <a:xfrm rot="16200000">
            <a:off x="8409481" y="619680"/>
            <a:ext cx="997924" cy="92557"/>
          </a:xfrm>
          <a:prstGeom prst="rect">
            <a:avLst/>
          </a:prstGeom>
          <a:solidFill>
            <a:schemeClr val="tx1"/>
          </a:solidFill>
        </p:spPr>
        <p:txBody>
          <a:bodyPr wrap="none" lIns="21600" tIns="21600" rIns="21600" bIns="21600" rtlCol="0" anchor="ctr" anchorCtr="0">
            <a:noAutofit/>
          </a:bodyPr>
          <a:lstStyle/>
          <a:p>
            <a:pPr algn="r"/>
            <a:r>
              <a:rPr lang="sv-SE" sz="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 </a:t>
            </a:r>
            <a:r>
              <a:rPr lang="sv-SE" sz="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Chuttersnap</a:t>
            </a:r>
            <a:r>
              <a:rPr lang="sv-SE" sz="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v-SE" sz="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Unsplash</a:t>
            </a:r>
            <a:endParaRPr lang="sv-SE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429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sido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DA19DB1B-5FC0-A541-911B-6DD894D531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8BEB4380-7F6A-064D-82D2-643CF58DF4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998" y="540001"/>
            <a:ext cx="5400000" cy="360000"/>
          </a:xfrm>
        </p:spPr>
        <p:txBody>
          <a:bodyPr anchor="t" anchorCtr="0">
            <a:noAutofit/>
          </a:bodyPr>
          <a:lstStyle>
            <a:lvl1pPr algn="l">
              <a:defRPr sz="24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LÄGG TILL RUBRIK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1B2D6456-3B77-B744-B135-5E7BF3E2853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0000" y="1079998"/>
            <a:ext cx="5400000" cy="3240000"/>
          </a:xfrm>
        </p:spPr>
        <p:txBody>
          <a:bodyPr>
            <a:noAutofit/>
          </a:bodyPr>
          <a:lstStyle>
            <a:lvl1pPr marL="154800" indent="-15840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 lang="en-US" b="0" i="0" u="none" strike="noStrike" smtClean="0">
                <a:effectLst/>
              </a:defRPr>
            </a:lvl1pPr>
            <a:lvl2pPr marL="468000" indent="-15840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500" i="0"/>
            </a:lvl2pPr>
            <a:lvl3pPr marL="756000" indent="-15840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350" i="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err="1"/>
              <a:t>Skriv</a:t>
            </a:r>
            <a:r>
              <a:rPr lang="en-US"/>
              <a:t> in text </a:t>
            </a:r>
            <a:r>
              <a:rPr lang="en-US" err="1"/>
              <a:t>här</a:t>
            </a:r>
            <a:endParaRPr lang="en-US"/>
          </a:p>
          <a:p>
            <a:pPr lvl="1"/>
            <a:r>
              <a:rPr lang="en-US" err="1"/>
              <a:t>Skriv</a:t>
            </a:r>
            <a:r>
              <a:rPr lang="en-US"/>
              <a:t> in text </a:t>
            </a:r>
            <a:r>
              <a:rPr lang="en-US" err="1"/>
              <a:t>här</a:t>
            </a:r>
            <a:endParaRPr lang="en-US"/>
          </a:p>
          <a:p>
            <a:pPr lvl="2"/>
            <a:r>
              <a:rPr lang="en-US" err="1"/>
              <a:t>Skriv</a:t>
            </a:r>
            <a:r>
              <a:rPr lang="en-US"/>
              <a:t> in text </a:t>
            </a:r>
            <a:r>
              <a:rPr lang="en-US" err="1"/>
              <a:t>här</a:t>
            </a:r>
            <a:endParaRPr lang="en-US"/>
          </a:p>
        </p:txBody>
      </p:sp>
      <p:sp>
        <p:nvSpPr>
          <p:cNvPr id="8" name="textruta 4">
            <a:extLst>
              <a:ext uri="{FF2B5EF4-FFF2-40B4-BE49-F238E27FC236}">
                <a16:creationId xmlns:a16="http://schemas.microsoft.com/office/drawing/2014/main" id="{C1715829-4A0F-104D-AEED-03594E24F4D9}"/>
              </a:ext>
            </a:extLst>
          </p:cNvPr>
          <p:cNvSpPr txBox="1"/>
          <p:nvPr userDrawn="1"/>
        </p:nvSpPr>
        <p:spPr>
          <a:xfrm rot="16200000">
            <a:off x="8485161" y="552790"/>
            <a:ext cx="855352" cy="83768"/>
          </a:xfrm>
          <a:prstGeom prst="rect">
            <a:avLst/>
          </a:prstGeom>
          <a:solidFill>
            <a:schemeClr val="tx1"/>
          </a:solidFill>
        </p:spPr>
        <p:txBody>
          <a:bodyPr wrap="none" lIns="21600" tIns="21600" rIns="21600" bIns="21600" rtlCol="0" anchor="ctr" anchorCtr="0">
            <a:noAutofit/>
          </a:bodyPr>
          <a:lstStyle/>
          <a:p>
            <a:pPr algn="r"/>
            <a:r>
              <a:rPr lang="sv-SE" sz="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 Louis Lo, </a:t>
            </a:r>
            <a:r>
              <a:rPr lang="sv-SE" sz="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Unsplash</a:t>
            </a:r>
            <a:endParaRPr lang="sv-SE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156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sidobil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DA19DB1B-5FC0-A541-911B-6DD894D531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8BEB4380-7F6A-064D-82D2-643CF58DF4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999" y="540001"/>
            <a:ext cx="5400000" cy="360000"/>
          </a:xfrm>
        </p:spPr>
        <p:txBody>
          <a:bodyPr anchor="t" anchorCtr="0">
            <a:noAutofit/>
          </a:bodyPr>
          <a:lstStyle>
            <a:lvl1pPr algn="l">
              <a:defRPr sz="24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LÄGG TILL RUBRIK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1B2D6456-3B77-B744-B135-5E7BF3E2853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0000" y="1080000"/>
            <a:ext cx="5400000" cy="3240000"/>
          </a:xfrm>
        </p:spPr>
        <p:txBody>
          <a:bodyPr>
            <a:noAutofit/>
          </a:bodyPr>
          <a:lstStyle>
            <a:lvl1pPr marL="154800" indent="-15875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 lang="en-US" b="0" i="0" u="none" strike="noStrike" smtClean="0">
                <a:effectLst/>
              </a:defRPr>
            </a:lvl1pPr>
            <a:lvl2pPr marL="468000" indent="-15840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500" i="0"/>
            </a:lvl2pPr>
            <a:lvl3pPr marL="756000" indent="-15840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350" i="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err="1"/>
              <a:t>Skriv</a:t>
            </a:r>
            <a:r>
              <a:rPr lang="en-US"/>
              <a:t> in text </a:t>
            </a:r>
            <a:r>
              <a:rPr lang="en-US" err="1"/>
              <a:t>här</a:t>
            </a:r>
            <a:endParaRPr lang="en-US"/>
          </a:p>
          <a:p>
            <a:pPr lvl="1"/>
            <a:r>
              <a:rPr lang="en-US" err="1"/>
              <a:t>Skriv</a:t>
            </a:r>
            <a:r>
              <a:rPr lang="en-US"/>
              <a:t> in text </a:t>
            </a:r>
            <a:r>
              <a:rPr lang="en-US" err="1"/>
              <a:t>här</a:t>
            </a:r>
            <a:endParaRPr lang="en-US"/>
          </a:p>
          <a:p>
            <a:pPr lvl="2"/>
            <a:r>
              <a:rPr lang="en-US" err="1"/>
              <a:t>Skriv</a:t>
            </a:r>
            <a:r>
              <a:rPr lang="en-US"/>
              <a:t> in text </a:t>
            </a:r>
            <a:r>
              <a:rPr lang="en-US" err="1"/>
              <a:t>här</a:t>
            </a:r>
            <a:endParaRPr lang="en-US"/>
          </a:p>
          <a:p>
            <a:endParaRPr lang="en-US"/>
          </a:p>
        </p:txBody>
      </p:sp>
      <p:sp>
        <p:nvSpPr>
          <p:cNvPr id="8" name="textruta 4">
            <a:extLst>
              <a:ext uri="{FF2B5EF4-FFF2-40B4-BE49-F238E27FC236}">
                <a16:creationId xmlns:a16="http://schemas.microsoft.com/office/drawing/2014/main" id="{B2A69A55-5F14-0C4A-858D-5097F37FFFAE}"/>
              </a:ext>
            </a:extLst>
          </p:cNvPr>
          <p:cNvSpPr txBox="1"/>
          <p:nvPr userDrawn="1"/>
        </p:nvSpPr>
        <p:spPr>
          <a:xfrm rot="16200000">
            <a:off x="8435949" y="586127"/>
            <a:ext cx="937902" cy="99644"/>
          </a:xfrm>
          <a:prstGeom prst="rect">
            <a:avLst/>
          </a:prstGeom>
          <a:solidFill>
            <a:schemeClr val="tx1"/>
          </a:solidFill>
        </p:spPr>
        <p:txBody>
          <a:bodyPr wrap="none" lIns="21600" tIns="21600" rIns="21600" bIns="21600" rtlCol="0" anchor="ctr" anchorCtr="0">
            <a:noAutofit/>
          </a:bodyPr>
          <a:lstStyle/>
          <a:p>
            <a:pPr algn="r"/>
            <a:r>
              <a:rPr lang="sv-SE" sz="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 Adrian Bar, </a:t>
            </a:r>
            <a:r>
              <a:rPr lang="sv-SE" sz="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Unsplash</a:t>
            </a:r>
            <a:endParaRPr lang="sv-SE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262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2775756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82" r:id="rId15"/>
    <p:sldLayoutId id="2147483677" r:id="rId16"/>
  </p:sldLayoutIdLst>
  <p:txStyles>
    <p:titleStyle>
      <a:lvl1pPr marL="0" indent="0" algn="l" defTabSz="685800" rtl="0" eaLnBrk="1" latinLnBrk="0" hangingPunct="1">
        <a:lnSpc>
          <a:spcPct val="90000"/>
        </a:lnSpc>
        <a:spcBef>
          <a:spcPct val="0"/>
        </a:spcBef>
        <a:buFont typeface="Arial" panose="020B0604020202020204" pitchFamily="34" charset="0"/>
        <a:buNone/>
        <a:defRPr sz="33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685800" rtl="0" eaLnBrk="1" latinLnBrk="0" hangingPunct="1">
        <a:lnSpc>
          <a:spcPts val="2400"/>
        </a:lnSpc>
        <a:spcBef>
          <a:spcPts val="0"/>
        </a:spcBef>
        <a:buFontTx/>
        <a:buNone/>
        <a:tabLst/>
        <a:defRPr sz="160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292100" indent="-2857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tabLst/>
        <a:defRPr sz="160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35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tabLst/>
        <a:defRPr sz="160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635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tabLst/>
        <a:defRPr sz="160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92100" indent="-2857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tabLst/>
        <a:defRPr sz="160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81600" indent="0" algn="l" defTabSz="685800" rtl="0" eaLnBrk="1" latinLnBrk="0" hangingPunct="1">
        <a:lnSpc>
          <a:spcPts val="24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350" i="0" kern="1200">
          <a:solidFill>
            <a:schemeClr val="tx1"/>
          </a:solidFill>
          <a:latin typeface="+mn-lt"/>
          <a:ea typeface="+mn-ea"/>
          <a:cs typeface="+mn-cs"/>
        </a:defRPr>
      </a:lvl6pPr>
      <a:lvl7pPr marL="900000" indent="-158400" algn="l" defTabSz="685800" rtl="0" eaLnBrk="1" latinLnBrk="0" hangingPunct="1">
        <a:lnSpc>
          <a:spcPts val="12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350" i="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67105024-1501-914B-B710-8C1DD41502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4275" y="1366167"/>
            <a:ext cx="5580000" cy="503928"/>
          </a:xfrm>
        </p:spPr>
        <p:txBody>
          <a:bodyPr/>
          <a:lstStyle/>
          <a:p>
            <a:r>
              <a:rPr lang="sv-SE" dirty="0"/>
              <a:t>Järnvägens</a:t>
            </a:r>
            <a:endParaRPr lang="sv-SE" sz="1400" dirty="0"/>
          </a:p>
        </p:txBody>
      </p:sp>
      <p:sp>
        <p:nvSpPr>
          <p:cNvPr id="7" name="Underrubrik 6">
            <a:extLst>
              <a:ext uri="{FF2B5EF4-FFF2-40B4-BE49-F238E27FC236}">
                <a16:creationId xmlns:a16="http://schemas.microsoft.com/office/drawing/2014/main" id="{0BC5C2C9-6466-A041-8B56-6824429A17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4275" y="1911391"/>
            <a:ext cx="5580000" cy="1243220"/>
          </a:xfrm>
        </p:spPr>
        <p:txBody>
          <a:bodyPr/>
          <a:lstStyle/>
          <a:p>
            <a:r>
              <a:rPr lang="sv-SE" sz="2400" b="1" i="0" dirty="0">
                <a:solidFill>
                  <a:srgbClr val="FF0000"/>
                </a:solidFill>
              </a:rPr>
              <a:t>H</a:t>
            </a:r>
            <a:r>
              <a:rPr lang="sv-SE" sz="2400" i="0" dirty="0"/>
              <a:t>elhet i </a:t>
            </a:r>
            <a:r>
              <a:rPr lang="sv-SE" sz="2400" b="1" i="0" dirty="0">
                <a:solidFill>
                  <a:srgbClr val="FF0000"/>
                </a:solidFill>
              </a:rPr>
              <a:t>U</a:t>
            </a:r>
            <a:r>
              <a:rPr lang="sv-SE" sz="2400" i="0" dirty="0"/>
              <a:t>tvecklad </a:t>
            </a:r>
            <a:r>
              <a:rPr lang="sv-SE" sz="2400" b="1" i="0" dirty="0">
                <a:solidFill>
                  <a:srgbClr val="FF0000"/>
                </a:solidFill>
              </a:rPr>
              <a:t>S</a:t>
            </a:r>
            <a:r>
              <a:rPr lang="sv-SE" sz="2400" i="0" dirty="0"/>
              <a:t>imulatormiljö</a:t>
            </a:r>
          </a:p>
          <a:p>
            <a:endParaRPr lang="sv-SE" dirty="0"/>
          </a:p>
          <a:p>
            <a:r>
              <a:rPr lang="sv-SE" dirty="0"/>
              <a:t>Birgitta Thorslund &amp; Krister Gällman</a:t>
            </a:r>
          </a:p>
        </p:txBody>
      </p:sp>
    </p:spTree>
    <p:extLst>
      <p:ext uri="{BB962C8B-B14F-4D97-AF65-F5344CB8AC3E}">
        <p14:creationId xmlns:p14="http://schemas.microsoft.com/office/powerpoint/2010/main" val="3136232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>
            <a:extLst>
              <a:ext uri="{FF2B5EF4-FFF2-40B4-BE49-F238E27FC236}">
                <a16:creationId xmlns:a16="http://schemas.microsoft.com/office/drawing/2014/main" id="{221CA657-99DF-4113-AFD3-7B915C2BBCA8}"/>
              </a:ext>
            </a:extLst>
          </p:cNvPr>
          <p:cNvSpPr txBox="1"/>
          <p:nvPr/>
        </p:nvSpPr>
        <p:spPr>
          <a:xfrm>
            <a:off x="2261527" y="3674904"/>
            <a:ext cx="4620946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sv-SE" sz="2400"/>
              <a:t>Kontaktpersoner</a:t>
            </a:r>
            <a:endParaRPr lang="sv-S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/>
              <a:t>Malin Andersson (Trafikverksskolan)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/>
              <a:t>Peter Olsson (Trafikverksskolan)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/>
              <a:t>Gunnar Bengtsson (Trafikverket)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188356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6934A3A-4187-40ED-995D-B99A90BB2B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23938" y="70102"/>
            <a:ext cx="3875358" cy="360000"/>
          </a:xfrm>
        </p:spPr>
        <p:txBody>
          <a:bodyPr/>
          <a:lstStyle/>
          <a:p>
            <a:r>
              <a:rPr lang="en-GB" dirty="0" err="1"/>
              <a:t>bakgrund</a:t>
            </a:r>
            <a:endParaRPr lang="en-GB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3DDD1A1D-DA0E-4C1F-8913-4CC2F00706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8383" y="616649"/>
            <a:ext cx="5834461" cy="3451215"/>
          </a:xfrm>
        </p:spPr>
        <p:txBody>
          <a:bodyPr/>
          <a:lstStyle/>
          <a:p>
            <a:r>
              <a:rPr lang="sv-SE" dirty="0"/>
              <a:t>Fungerande, säker, effektiv järnvägstrafik - många olika system, funktioner och roller.</a:t>
            </a:r>
          </a:p>
          <a:p>
            <a:r>
              <a:rPr lang="sv-SE" dirty="0"/>
              <a:t>Svårt att forska, bedriva testning och träna i verkliga miljöer. </a:t>
            </a:r>
          </a:p>
          <a:p>
            <a:r>
              <a:rPr lang="sv-SE" dirty="0"/>
              <a:t>Vanligt med isolerad forskning, testning och träning, inte i interaktion med varandra.  </a:t>
            </a:r>
          </a:p>
          <a:p>
            <a:r>
              <a:rPr lang="sv-SE" dirty="0"/>
              <a:t>Simulatorer är väletablerade och accepterade verktyg för både trafikledning och tågföring. </a:t>
            </a:r>
          </a:p>
          <a:p>
            <a:r>
              <a:rPr lang="sv-SE" dirty="0"/>
              <a:t>Koppling till flera KAJT-finansierade eller -associerade projekt inom körbarhetsanalyser, tågsimulering och ERTMS, samt utbildning med tågsimulatorer. </a:t>
            </a:r>
          </a:p>
          <a:p>
            <a:r>
              <a:rPr lang="sv-SE" dirty="0"/>
              <a:t>Flera Trafikverksprojekt har behov av representativ operativ miljö, med möjlighet att filma, för att kunna bedriva forskning om beteende, arbetsmiljö och driftsättning. </a:t>
            </a:r>
          </a:p>
          <a:p>
            <a:endParaRPr lang="en-GB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41ABD124-3A6F-4372-A80E-8AC76A4C868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0" y="0"/>
            <a:ext cx="282578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554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A82BCDED-13C1-AE43-BA8D-624F5CFC09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Vision, Syfte och avgränsning</a:t>
            </a:r>
          </a:p>
        </p:txBody>
      </p:sp>
      <p:sp>
        <p:nvSpPr>
          <p:cNvPr id="4" name="Underrubrik 3">
            <a:extLst>
              <a:ext uri="{FF2B5EF4-FFF2-40B4-BE49-F238E27FC236}">
                <a16:creationId xmlns:a16="http://schemas.microsoft.com/office/drawing/2014/main" id="{E646EE0B-B26C-C342-84C7-B4ADC7A4D1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45326" y="1080001"/>
            <a:ext cx="5581867" cy="3239752"/>
          </a:xfrm>
        </p:spPr>
        <p:txBody>
          <a:bodyPr/>
          <a:lstStyle/>
          <a:p>
            <a:endParaRPr lang="sv-SE" dirty="0"/>
          </a:p>
          <a:p>
            <a:endParaRPr lang="sv-SE" dirty="0"/>
          </a:p>
        </p:txBody>
      </p:sp>
      <p:pic>
        <p:nvPicPr>
          <p:cNvPr id="6" name="Platshållare för bild 5" descr="En bild som visar tåg, spår, utomhus, transport&#10;&#10;Automatiskt genererad beskrivning">
            <a:extLst>
              <a:ext uri="{FF2B5EF4-FFF2-40B4-BE49-F238E27FC236}">
                <a16:creationId xmlns:a16="http://schemas.microsoft.com/office/drawing/2014/main" id="{0763A280-8130-4384-802D-641EEFBA49F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589EFF1F-9E86-44C1-B4BF-8F6B5EE47BBD}"/>
              </a:ext>
            </a:extLst>
          </p:cNvPr>
          <p:cNvSpPr/>
          <p:nvPr/>
        </p:nvSpPr>
        <p:spPr>
          <a:xfrm>
            <a:off x="3067665" y="1417588"/>
            <a:ext cx="588165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Att autentiskt och i alla delar kunna simulera järnvägens komplexa drift.</a:t>
            </a:r>
          </a:p>
          <a:p>
            <a:endParaRPr lang="sv-S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Undersöka förutsättningar, behov och nyttor då olika simulatormiljöer integreras för att skapa en helhet. </a:t>
            </a:r>
          </a:p>
          <a:p>
            <a:endParaRPr lang="sv-S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Avgränsning görs till VTIs tågsimulator och </a:t>
            </a:r>
            <a:r>
              <a:rPr lang="sv-SE" sz="1600" dirty="0" err="1"/>
              <a:t>Train</a:t>
            </a:r>
            <a:r>
              <a:rPr lang="sv-SE" sz="1600" dirty="0"/>
              <a:t> Manager, STEG (digital graf), </a:t>
            </a:r>
            <a:r>
              <a:rPr lang="sv-SE" sz="1600" dirty="0" err="1"/>
              <a:t>Ebisim</a:t>
            </a:r>
            <a:r>
              <a:rPr lang="sv-SE" sz="1600" dirty="0"/>
              <a:t> samt Trafikverkets järnvägssimulator. 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979884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A6CE054-05D6-463C-A5BF-F5FFE96854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9233" y="139950"/>
            <a:ext cx="4608000" cy="360000"/>
          </a:xfrm>
        </p:spPr>
        <p:txBody>
          <a:bodyPr/>
          <a:lstStyle/>
          <a:p>
            <a:r>
              <a:rPr lang="en-GB" dirty="0" err="1"/>
              <a:t>Mål</a:t>
            </a:r>
            <a:endParaRPr lang="en-GB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41F38CB0-C42D-4800-957F-76563CC7FC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2888" y="644692"/>
            <a:ext cx="5929312" cy="4358857"/>
          </a:xfrm>
        </p:spPr>
        <p:txBody>
          <a:bodyPr/>
          <a:lstStyle/>
          <a:p>
            <a:r>
              <a:rPr lang="sv-SE" dirty="0"/>
              <a:t>Plattform där olika simuleringsverktyg för testning, träning och forskning kan användas var för sig eller kopplas samman.  </a:t>
            </a:r>
          </a:p>
          <a:p>
            <a:pPr marL="0" indent="0">
              <a:buNone/>
            </a:pPr>
            <a:r>
              <a:rPr lang="sv-SE" sz="1400" dirty="0"/>
              <a:t>(på längre sikt) </a:t>
            </a:r>
          </a:p>
          <a:p>
            <a:r>
              <a:rPr lang="sv-SE" dirty="0"/>
              <a:t>Verksamhet med kontinuerlig kunskapsuppbyggnad genom forskning och utveckling. </a:t>
            </a:r>
          </a:p>
          <a:p>
            <a:r>
              <a:rPr lang="sv-SE" dirty="0"/>
              <a:t>Användas av Trafikverket och entreprenörer enskilt eller tillsammans.</a:t>
            </a:r>
          </a:p>
          <a:p>
            <a:pPr marL="0" indent="0">
              <a:buNone/>
            </a:pPr>
            <a:r>
              <a:rPr lang="sv-SE" dirty="0"/>
              <a:t>För att nå de långsiktiga målen innehåller förstudien: </a:t>
            </a:r>
          </a:p>
          <a:p>
            <a:pPr marL="285750" indent="-285750"/>
            <a:r>
              <a:rPr lang="sv-SE" dirty="0"/>
              <a:t>Formulering av ett fortsättningsprojekt med en doktorand/ </a:t>
            </a:r>
            <a:r>
              <a:rPr lang="sv-SE" dirty="0" err="1"/>
              <a:t>postdoc</a:t>
            </a:r>
            <a:r>
              <a:rPr lang="sv-SE" dirty="0"/>
              <a:t> inom Träning och utbildning med co-simulering.</a:t>
            </a:r>
          </a:p>
          <a:p>
            <a:pPr marL="285750" indent="-285750"/>
            <a:r>
              <a:rPr lang="sv-SE" dirty="0"/>
              <a:t>Förslag på en långsiktig finansieringsplan.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8" name="Platshållare för bild 7" descr="En bild som visar person, inomhus, man, dator&#10;&#10;Automatiskt genererad beskrivning">
            <a:extLst>
              <a:ext uri="{FF2B5EF4-FFF2-40B4-BE49-F238E27FC236}">
                <a16:creationId xmlns:a16="http://schemas.microsoft.com/office/drawing/2014/main" id="{FDA61DE3-2F25-47A8-BB98-288D4DA71CD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74855" y="0"/>
            <a:ext cx="2869145" cy="1750219"/>
          </a:xfrm>
        </p:spPr>
      </p:pic>
      <p:pic>
        <p:nvPicPr>
          <p:cNvPr id="5" name="Bildobjekt 4" descr="En bild som visar himmel, utomhus, ljus, tänd&#10;&#10;Automatiskt genererad beskrivning">
            <a:extLst>
              <a:ext uri="{FF2B5EF4-FFF2-40B4-BE49-F238E27FC236}">
                <a16:creationId xmlns:a16="http://schemas.microsoft.com/office/drawing/2014/main" id="{558BA42C-8722-4E28-BDEF-00AAA9B6E80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4855" y="2267799"/>
            <a:ext cx="2869145" cy="199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580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B311DA1-EA63-427A-8BF8-FE205D39C3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000" y="288131"/>
            <a:ext cx="1917450" cy="360000"/>
          </a:xfrm>
        </p:spPr>
        <p:txBody>
          <a:bodyPr/>
          <a:lstStyle/>
          <a:p>
            <a:r>
              <a:rPr lang="en-GB" dirty="0" err="1"/>
              <a:t>Metod</a:t>
            </a:r>
            <a:endParaRPr lang="en-GB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3FC3E3A8-9604-404E-B5DC-EA0D35A672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7587" y="777391"/>
            <a:ext cx="5943600" cy="4230037"/>
          </a:xfrm>
        </p:spPr>
        <p:txBody>
          <a:bodyPr/>
          <a:lstStyle/>
          <a:p>
            <a:r>
              <a:rPr lang="en-GB" dirty="0"/>
              <a:t>AP1:</a:t>
            </a:r>
            <a:r>
              <a:rPr lang="sv-SE" dirty="0"/>
              <a:t>Sammanställning över vilka funktioner och roller som ska kunna tränas, testas och </a:t>
            </a:r>
            <a:r>
              <a:rPr lang="sv-SE" dirty="0" err="1"/>
              <a:t>beforskas</a:t>
            </a:r>
            <a:r>
              <a:rPr lang="sv-SE" dirty="0"/>
              <a:t> - Fokusgrupper med olika behovsägare.</a:t>
            </a:r>
          </a:p>
          <a:p>
            <a:pPr lvl="1">
              <a:spcAft>
                <a:spcPts val="0"/>
              </a:spcAft>
            </a:pPr>
            <a:r>
              <a:rPr lang="sv-SE" dirty="0"/>
              <a:t>Forskare (genomförd)</a:t>
            </a:r>
          </a:p>
          <a:p>
            <a:pPr lvl="1">
              <a:spcAft>
                <a:spcPts val="0"/>
              </a:spcAft>
            </a:pPr>
            <a:r>
              <a:rPr lang="sv-SE" dirty="0"/>
              <a:t>Utbildare</a:t>
            </a:r>
          </a:p>
          <a:p>
            <a:pPr lvl="1">
              <a:spcAft>
                <a:spcPts val="0"/>
              </a:spcAft>
            </a:pPr>
            <a:r>
              <a:rPr lang="sv-SE" dirty="0"/>
              <a:t>Systemarkitekter</a:t>
            </a:r>
          </a:p>
          <a:p>
            <a:pPr marL="309600" lvl="1" indent="0">
              <a:spcAft>
                <a:spcPts val="0"/>
              </a:spcAft>
              <a:buNone/>
            </a:pPr>
            <a:endParaRPr lang="sv-SE" dirty="0"/>
          </a:p>
          <a:p>
            <a:r>
              <a:rPr lang="sv-SE" dirty="0"/>
              <a:t>AP2: Specificera arkitekturen för den önskade miljön så att den ger de möjligheter som definierats i AP1. </a:t>
            </a:r>
          </a:p>
          <a:p>
            <a:r>
              <a:rPr lang="sv-SE" dirty="0"/>
              <a:t>AP3:</a:t>
            </a:r>
          </a:p>
          <a:p>
            <a:pPr lvl="1">
              <a:spcAft>
                <a:spcPts val="0"/>
              </a:spcAft>
            </a:pPr>
            <a:r>
              <a:rPr lang="sv-SE" dirty="0"/>
              <a:t>Förmedla möjligheter som AP2 genererar – Demoevent</a:t>
            </a:r>
          </a:p>
          <a:p>
            <a:pPr lvl="1">
              <a:spcAft>
                <a:spcPts val="0"/>
              </a:spcAft>
            </a:pPr>
            <a:r>
              <a:rPr lang="sv-SE" dirty="0"/>
              <a:t>Publicering av projektet och resultaten.</a:t>
            </a:r>
          </a:p>
          <a:p>
            <a:pPr lvl="1">
              <a:spcAft>
                <a:spcPts val="0"/>
              </a:spcAft>
            </a:pPr>
            <a:r>
              <a:rPr lang="sv-SE" dirty="0"/>
              <a:t>Formulering av fortsättningsprojekt</a:t>
            </a:r>
          </a:p>
          <a:p>
            <a:pPr lvl="1">
              <a:spcAft>
                <a:spcPts val="0"/>
              </a:spcAft>
            </a:pPr>
            <a:r>
              <a:rPr lang="sv-SE" dirty="0"/>
              <a:t>Formulering av finansieringsplan </a:t>
            </a:r>
          </a:p>
          <a:p>
            <a:endParaRPr lang="sv-SE" dirty="0"/>
          </a:p>
          <a:p>
            <a:endParaRPr lang="sv-SE" dirty="0"/>
          </a:p>
          <a:p>
            <a:endParaRPr lang="en-GB" dirty="0"/>
          </a:p>
          <a:p>
            <a:endParaRPr lang="en-GB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D6771B4-38CA-4721-947E-06E618ABFA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13530761"/>
              </p:ext>
            </p:extLst>
          </p:nvPr>
        </p:nvGraphicFramePr>
        <p:xfrm>
          <a:off x="4648404" y="777391"/>
          <a:ext cx="4848225" cy="3740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42543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64A09B0-C040-405A-B9AB-4E4930FEDB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6389" y="487181"/>
            <a:ext cx="3176930" cy="360000"/>
          </a:xfrm>
        </p:spPr>
        <p:txBody>
          <a:bodyPr/>
          <a:lstStyle/>
          <a:p>
            <a:r>
              <a:rPr lang="en-GB" dirty="0" err="1"/>
              <a:t>Nytta</a:t>
            </a:r>
            <a:endParaRPr lang="en-GB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B2A6EE19-A962-44B8-8F03-8BCC23660C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4946" y="1146162"/>
            <a:ext cx="7877518" cy="3239752"/>
          </a:xfrm>
        </p:spPr>
        <p:txBody>
          <a:bodyPr/>
          <a:lstStyle/>
          <a:p>
            <a:r>
              <a:rPr lang="sv-SE" dirty="0"/>
              <a:t>Mottagare och behovsägare är:</a:t>
            </a:r>
          </a:p>
          <a:p>
            <a:pPr lvl="1"/>
            <a:r>
              <a:rPr lang="sv-SE" dirty="0"/>
              <a:t>Trafikverket</a:t>
            </a:r>
          </a:p>
          <a:p>
            <a:pPr lvl="1"/>
            <a:r>
              <a:rPr lang="sv-SE" dirty="0"/>
              <a:t>Projekterare tex. SWECO, AFRY</a:t>
            </a:r>
          </a:p>
          <a:p>
            <a:pPr lvl="1"/>
            <a:r>
              <a:rPr lang="sv-SE" dirty="0"/>
              <a:t>Entreprenörer</a:t>
            </a:r>
          </a:p>
          <a:p>
            <a:pPr lvl="1"/>
            <a:r>
              <a:rPr lang="sv-SE" dirty="0"/>
              <a:t>Operatörer</a:t>
            </a:r>
          </a:p>
          <a:p>
            <a:r>
              <a:rPr lang="sv-SE" dirty="0"/>
              <a:t>Projektet kommer att generera ny kunskap och bidra till</a:t>
            </a:r>
          </a:p>
          <a:p>
            <a:pPr lvl="1"/>
            <a:r>
              <a:rPr lang="sv-SE" dirty="0"/>
              <a:t>Möjlighet till träning, forskning, testning och demonstration i autentisk miljö.</a:t>
            </a:r>
          </a:p>
          <a:p>
            <a:pPr lvl="1"/>
            <a:r>
              <a:rPr lang="sv-SE" dirty="0"/>
              <a:t>Sammankoppling (co-simulering) av olika simuleringsverktyg. </a:t>
            </a:r>
          </a:p>
          <a:p>
            <a:pPr lvl="1"/>
            <a:r>
              <a:rPr lang="sv-SE" dirty="0"/>
              <a:t>Samträning av olika yrkesroller, funktioner och system.</a:t>
            </a:r>
          </a:p>
          <a:p>
            <a:endParaRPr lang="en-GB" dirty="0"/>
          </a:p>
        </p:txBody>
      </p:sp>
      <p:pic>
        <p:nvPicPr>
          <p:cNvPr id="12" name="Platshållare för bild 11" descr="En bild som visar byggnad, utomhus, tåg, spår&#10;&#10;Automatiskt genererad beskrivning">
            <a:extLst>
              <a:ext uri="{FF2B5EF4-FFF2-40B4-BE49-F238E27FC236}">
                <a16:creationId xmlns:a16="http://schemas.microsoft.com/office/drawing/2014/main" id="{19A9162D-1747-4147-9AFE-C31FC7C82EE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0" y="0"/>
            <a:ext cx="4572000" cy="2571750"/>
          </a:xfrm>
        </p:spPr>
      </p:pic>
    </p:spTree>
    <p:extLst>
      <p:ext uri="{BB962C8B-B14F-4D97-AF65-F5344CB8AC3E}">
        <p14:creationId xmlns:p14="http://schemas.microsoft.com/office/powerpoint/2010/main" val="3608443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02CF0A1-EE79-43DE-A790-DA9490A4D0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5230" y="256254"/>
            <a:ext cx="4608000" cy="360000"/>
          </a:xfrm>
        </p:spPr>
        <p:txBody>
          <a:bodyPr/>
          <a:lstStyle/>
          <a:p>
            <a:r>
              <a:rPr lang="en-GB" dirty="0" err="1"/>
              <a:t>leverans</a:t>
            </a:r>
            <a:endParaRPr lang="en-GB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375E6C91-950C-4D41-92FC-95DA28244E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6441" y="900692"/>
            <a:ext cx="8226059" cy="3239752"/>
          </a:xfrm>
        </p:spPr>
        <p:txBody>
          <a:bodyPr/>
          <a:lstStyle/>
          <a:p>
            <a:r>
              <a:rPr lang="sv-SE" dirty="0"/>
              <a:t>Rapport som kartlägger möjligheterna med Järnvägens HUS. </a:t>
            </a:r>
          </a:p>
          <a:p>
            <a:r>
              <a:rPr lang="sv-SE" dirty="0"/>
              <a:t>Formulering av fortsättningsstudie. </a:t>
            </a:r>
          </a:p>
          <a:p>
            <a:r>
              <a:rPr lang="sv-SE" dirty="0"/>
              <a:t>Tillsammans utgör dessa aktiviteter det underlag som gör det möjligt att ta nästa steg. </a:t>
            </a:r>
          </a:p>
          <a:p>
            <a:endParaRPr lang="sv-SE" dirty="0"/>
          </a:p>
          <a:p>
            <a:endParaRPr lang="en-GB" dirty="0"/>
          </a:p>
        </p:txBody>
      </p:sp>
      <p:pic>
        <p:nvPicPr>
          <p:cNvPr id="8" name="Platshållare för bild 7" descr="En bild som visar gräs, utomhus, fält, byggnad&#10;&#10;Automatiskt genererad beskrivning">
            <a:extLst>
              <a:ext uri="{FF2B5EF4-FFF2-40B4-BE49-F238E27FC236}">
                <a16:creationId xmlns:a16="http://schemas.microsoft.com/office/drawing/2014/main" id="{30C3BAB2-1E9F-4BB5-9930-1DE06EBF235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75517" y="2114725"/>
            <a:ext cx="5980112" cy="2922587"/>
          </a:xfrm>
        </p:spPr>
      </p:pic>
    </p:spTree>
    <p:extLst>
      <p:ext uri="{BB962C8B-B14F-4D97-AF65-F5344CB8AC3E}">
        <p14:creationId xmlns:p14="http://schemas.microsoft.com/office/powerpoint/2010/main" val="3897487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Anpassat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F5F5F"/>
      </a:accent1>
      <a:accent2>
        <a:srgbClr val="B3B3B3"/>
      </a:accent2>
      <a:accent3>
        <a:srgbClr val="898989"/>
      </a:accent3>
      <a:accent4>
        <a:srgbClr val="212121"/>
      </a:accent4>
      <a:accent5>
        <a:srgbClr val="DADADA"/>
      </a:accent5>
      <a:accent6>
        <a:srgbClr val="AAAAAA"/>
      </a:accent6>
      <a:hlink>
        <a:srgbClr val="0563C1"/>
      </a:hlink>
      <a:folHlink>
        <a:srgbClr val="954F72"/>
      </a:folHlink>
    </a:clrScheme>
    <a:fontScheme name="Anpassat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TI - Powerpoint presentationsmall.potx" id="{924B3CBD-36BC-4F87-B09D-4AAAD27FCB5C}" vid="{7C3B1370-0603-4FD9-911B-1371707BF59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8E2D9344BF0A44D9C3DAE4119F85DB7" ma:contentTypeVersion="12" ma:contentTypeDescription="Skapa ett nytt dokument." ma:contentTypeScope="" ma:versionID="2750d3bd85970e19b3fd4fa379ea5d65">
  <xsd:schema xmlns:xsd="http://www.w3.org/2001/XMLSchema" xmlns:xs="http://www.w3.org/2001/XMLSchema" xmlns:p="http://schemas.microsoft.com/office/2006/metadata/properties" xmlns:ns2="b9d45e74-0dd3-4d1e-b963-bb1e41a8819e" xmlns:ns3="8728e8fd-17d1-44ae-a0dd-b8b666c72668" targetNamespace="http://schemas.microsoft.com/office/2006/metadata/properties" ma:root="true" ma:fieldsID="f14af78fc0520e990f153c0a387fffb2" ns2:_="" ns3:_="">
    <xsd:import namespace="b9d45e74-0dd3-4d1e-b963-bb1e41a8819e"/>
    <xsd:import namespace="8728e8fd-17d1-44ae-a0dd-b8b666c7266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d45e74-0dd3-4d1e-b963-bb1e41a881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28e8fd-17d1-44ae-a0dd-b8b666c72668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Delat med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Delat med information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175059C-F786-4ED3-8E60-0BAAB0F53FC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25A7CDE-813E-4754-A926-6412194C007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9d45e74-0dd3-4d1e-b963-bb1e41a8819e"/>
    <ds:schemaRef ds:uri="8728e8fd-17d1-44ae-a0dd-b8b666c7266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37944D3-CB28-4AB1-9959-98ADA048ADEE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VTI - Powerpoint presentationsmall</Template>
  <TotalTime>4685</TotalTime>
  <Words>431</Words>
  <Application>Microsoft Office PowerPoint</Application>
  <PresentationFormat>Bildspel på skärmen (16:9)</PresentationFormat>
  <Paragraphs>63</Paragraphs>
  <Slides>8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Office-tema</vt:lpstr>
      <vt:lpstr>Järnvägens</vt:lpstr>
      <vt:lpstr>PowerPoint-presentation</vt:lpstr>
      <vt:lpstr>bakgrund</vt:lpstr>
      <vt:lpstr>Vision, Syfte och avgränsning</vt:lpstr>
      <vt:lpstr>Mål</vt:lpstr>
      <vt:lpstr>Metod</vt:lpstr>
      <vt:lpstr>Nytta</vt:lpstr>
      <vt:lpstr>leverans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Simuleringsmodeller, metod och teknik för nordiska C-ITS-tjänster</dc:title>
  <dc:creator>Anders Lindström</dc:creator>
  <cp:lastModifiedBy>Birgitta Thorslund</cp:lastModifiedBy>
  <cp:revision>6</cp:revision>
  <dcterms:created xsi:type="dcterms:W3CDTF">2019-09-08T17:09:21Z</dcterms:created>
  <dcterms:modified xsi:type="dcterms:W3CDTF">2020-11-24T15:04:02Z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0x010100A8E2D9344BF0A44D9C3DAE4119F85DB7</vt:lpwstr>
  </property>
</Properties>
</file>