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79" r:id="rId3"/>
    <p:sldId id="262" r:id="rId4"/>
    <p:sldId id="260" r:id="rId5"/>
    <p:sldId id="287" r:id="rId6"/>
    <p:sldId id="265" r:id="rId7"/>
    <p:sldId id="267" r:id="rId8"/>
    <p:sldId id="288" r:id="rId9"/>
    <p:sldId id="275" r:id="rId10"/>
    <p:sldId id="276" r:id="rId11"/>
    <p:sldId id="280" r:id="rId12"/>
    <p:sldId id="274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28" autoAdjust="0"/>
  </p:normalViewPr>
  <p:slideViewPr>
    <p:cSldViewPr>
      <p:cViewPr varScale="1">
        <p:scale>
          <a:sx n="76" d="100"/>
          <a:sy n="76" d="100"/>
        </p:scale>
        <p:origin x="-163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pe41\Documents\RTJ\Sammanst&#228;llning_500%20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44575240432223"/>
          <c:y val="5.1740584468021669E-2"/>
          <c:w val="0.86636062176666362"/>
          <c:h val="0.87679637417383094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Sammanst_smooth!$I$8:$I$89</c:f>
              <c:numCache>
                <c:formatCode>General</c:formatCode>
                <c:ptCount val="82"/>
                <c:pt idx="0">
                  <c:v>0.5</c:v>
                </c:pt>
                <c:pt idx="1">
                  <c:v>0.66666666666666663</c:v>
                </c:pt>
                <c:pt idx="2">
                  <c:v>1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1.6666666666666667</c:v>
                </c:pt>
                <c:pt idx="6">
                  <c:v>1</c:v>
                </c:pt>
                <c:pt idx="7">
                  <c:v>0.66666666666666663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-0.66666666666666663</c:v>
                </c:pt>
                <c:pt idx="12">
                  <c:v>-0.66666666666666663</c:v>
                </c:pt>
                <c:pt idx="13">
                  <c:v>-0.33333333333333331</c:v>
                </c:pt>
                <c:pt idx="14">
                  <c:v>0.33333333333333331</c:v>
                </c:pt>
                <c:pt idx="15">
                  <c:v>0.33333333333333331</c:v>
                </c:pt>
                <c:pt idx="16">
                  <c:v>0.33333333333333331</c:v>
                </c:pt>
                <c:pt idx="17">
                  <c:v>1</c:v>
                </c:pt>
                <c:pt idx="18">
                  <c:v>1.6666666666666667</c:v>
                </c:pt>
                <c:pt idx="19">
                  <c:v>1.6666666666666667</c:v>
                </c:pt>
                <c:pt idx="20">
                  <c:v>1.6666666666666667</c:v>
                </c:pt>
                <c:pt idx="21">
                  <c:v>1.3333333333333333</c:v>
                </c:pt>
                <c:pt idx="22">
                  <c:v>1.6666666666666667</c:v>
                </c:pt>
                <c:pt idx="23">
                  <c:v>1.6666666666666667</c:v>
                </c:pt>
                <c:pt idx="24">
                  <c:v>2</c:v>
                </c:pt>
                <c:pt idx="25">
                  <c:v>2</c:v>
                </c:pt>
                <c:pt idx="26">
                  <c:v>1.6666666666666667</c:v>
                </c:pt>
                <c:pt idx="27">
                  <c:v>1.3333333333333333</c:v>
                </c:pt>
                <c:pt idx="28">
                  <c:v>1.3333333333333333</c:v>
                </c:pt>
                <c:pt idx="29">
                  <c:v>2</c:v>
                </c:pt>
                <c:pt idx="30">
                  <c:v>2.3333333333333335</c:v>
                </c:pt>
                <c:pt idx="31">
                  <c:v>2.3333333333333335</c:v>
                </c:pt>
                <c:pt idx="32">
                  <c:v>2</c:v>
                </c:pt>
                <c:pt idx="33">
                  <c:v>1.6666666666666667</c:v>
                </c:pt>
                <c:pt idx="34">
                  <c:v>1.3333333333333333</c:v>
                </c:pt>
                <c:pt idx="35">
                  <c:v>1</c:v>
                </c:pt>
                <c:pt idx="36">
                  <c:v>1</c:v>
                </c:pt>
                <c:pt idx="37">
                  <c:v>3.3333333333333335</c:v>
                </c:pt>
                <c:pt idx="38">
                  <c:v>6</c:v>
                </c:pt>
                <c:pt idx="39">
                  <c:v>8.6666666666666661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8.6666666666666661</c:v>
                </c:pt>
                <c:pt idx="44">
                  <c:v>8.3333333333333339</c:v>
                </c:pt>
                <c:pt idx="45">
                  <c:v>8.3333333333333339</c:v>
                </c:pt>
                <c:pt idx="46">
                  <c:v>8.6666666666666661</c:v>
                </c:pt>
                <c:pt idx="47">
                  <c:v>9</c:v>
                </c:pt>
                <c:pt idx="48">
                  <c:v>9.3333333333333339</c:v>
                </c:pt>
                <c:pt idx="49">
                  <c:v>9</c:v>
                </c:pt>
                <c:pt idx="50">
                  <c:v>8.6666666666666661</c:v>
                </c:pt>
                <c:pt idx="51">
                  <c:v>8.3333333333333339</c:v>
                </c:pt>
                <c:pt idx="52">
                  <c:v>8.6666666666666661</c:v>
                </c:pt>
                <c:pt idx="53">
                  <c:v>9</c:v>
                </c:pt>
                <c:pt idx="54">
                  <c:v>10.333333333333334</c:v>
                </c:pt>
                <c:pt idx="55">
                  <c:v>11.666666666666666</c:v>
                </c:pt>
                <c:pt idx="56">
                  <c:v>13</c:v>
                </c:pt>
                <c:pt idx="57">
                  <c:v>13.333333333333334</c:v>
                </c:pt>
                <c:pt idx="58">
                  <c:v>14.333333333333334</c:v>
                </c:pt>
                <c:pt idx="59">
                  <c:v>15.333333333333334</c:v>
                </c:pt>
                <c:pt idx="60">
                  <c:v>16</c:v>
                </c:pt>
                <c:pt idx="61">
                  <c:v>16</c:v>
                </c:pt>
                <c:pt idx="62">
                  <c:v>16.333333333333332</c:v>
                </c:pt>
                <c:pt idx="63">
                  <c:v>16.666666666666668</c:v>
                </c:pt>
                <c:pt idx="64">
                  <c:v>17.333333333333332</c:v>
                </c:pt>
                <c:pt idx="65">
                  <c:v>17.666666666666668</c:v>
                </c:pt>
                <c:pt idx="66">
                  <c:v>17.666666666666668</c:v>
                </c:pt>
                <c:pt idx="67">
                  <c:v>17.333333333333332</c:v>
                </c:pt>
                <c:pt idx="68">
                  <c:v>17</c:v>
                </c:pt>
                <c:pt idx="69">
                  <c:v>17</c:v>
                </c:pt>
                <c:pt idx="70">
                  <c:v>16.666666666666668</c:v>
                </c:pt>
                <c:pt idx="71">
                  <c:v>16.666666666666668</c:v>
                </c:pt>
                <c:pt idx="72">
                  <c:v>17</c:v>
                </c:pt>
                <c:pt idx="73">
                  <c:v>18</c:v>
                </c:pt>
                <c:pt idx="74">
                  <c:v>18.666666666666668</c:v>
                </c:pt>
                <c:pt idx="75">
                  <c:v>19</c:v>
                </c:pt>
                <c:pt idx="76">
                  <c:v>19</c:v>
                </c:pt>
                <c:pt idx="77">
                  <c:v>18.666666666666668</c:v>
                </c:pt>
                <c:pt idx="78">
                  <c:v>18</c:v>
                </c:pt>
                <c:pt idx="79">
                  <c:v>17.666666666666668</c:v>
                </c:pt>
                <c:pt idx="80">
                  <c:v>18</c:v>
                </c:pt>
                <c:pt idx="81">
                  <c:v>18.5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Sammanst_smooth!$J$8:$J$89</c:f>
              <c:numCache>
                <c:formatCode>General</c:formatCode>
                <c:ptCount val="82"/>
                <c:pt idx="0">
                  <c:v>-1</c:v>
                </c:pt>
                <c:pt idx="1">
                  <c:v>-0.33333333333333331</c:v>
                </c:pt>
                <c:pt idx="2">
                  <c:v>1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-0.33333333333333331</c:v>
                </c:pt>
                <c:pt idx="12">
                  <c:v>-0.66666666666666663</c:v>
                </c:pt>
                <c:pt idx="13">
                  <c:v>-0.66666666666666663</c:v>
                </c:pt>
                <c:pt idx="14">
                  <c:v>-0.66666666666666663</c:v>
                </c:pt>
                <c:pt idx="15">
                  <c:v>0</c:v>
                </c:pt>
                <c:pt idx="16">
                  <c:v>0.66666666666666663</c:v>
                </c:pt>
                <c:pt idx="17">
                  <c:v>1.6666666666666667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4</c:v>
                </c:pt>
                <c:pt idx="22">
                  <c:v>6.333333333333333</c:v>
                </c:pt>
                <c:pt idx="23">
                  <c:v>8.6666666666666661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8.6666666666666661</c:v>
                </c:pt>
                <c:pt idx="28">
                  <c:v>8.3333333333333339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7.666666666666667</c:v>
                </c:pt>
                <c:pt idx="33">
                  <c:v>7</c:v>
                </c:pt>
                <c:pt idx="34">
                  <c:v>6.333333333333333</c:v>
                </c:pt>
                <c:pt idx="35">
                  <c:v>6</c:v>
                </c:pt>
                <c:pt idx="36">
                  <c:v>6</c:v>
                </c:pt>
                <c:pt idx="37">
                  <c:v>6.333333333333333</c:v>
                </c:pt>
                <c:pt idx="38">
                  <c:v>6.666666666666667</c:v>
                </c:pt>
                <c:pt idx="39">
                  <c:v>7</c:v>
                </c:pt>
                <c:pt idx="40">
                  <c:v>7</c:v>
                </c:pt>
                <c:pt idx="41">
                  <c:v>7.333333333333333</c:v>
                </c:pt>
                <c:pt idx="42">
                  <c:v>7.333333333333333</c:v>
                </c:pt>
                <c:pt idx="43">
                  <c:v>7.333333333333333</c:v>
                </c:pt>
                <c:pt idx="44">
                  <c:v>7</c:v>
                </c:pt>
                <c:pt idx="45">
                  <c:v>7.666666666666667</c:v>
                </c:pt>
                <c:pt idx="46">
                  <c:v>8.3333333333333339</c:v>
                </c:pt>
                <c:pt idx="47">
                  <c:v>9</c:v>
                </c:pt>
                <c:pt idx="48">
                  <c:v>9</c:v>
                </c:pt>
                <c:pt idx="49">
                  <c:v>8.6666666666666661</c:v>
                </c:pt>
                <c:pt idx="50">
                  <c:v>8.3333333333333339</c:v>
                </c:pt>
                <c:pt idx="51">
                  <c:v>8.3333333333333339</c:v>
                </c:pt>
                <c:pt idx="52">
                  <c:v>9</c:v>
                </c:pt>
                <c:pt idx="53">
                  <c:v>10</c:v>
                </c:pt>
                <c:pt idx="54">
                  <c:v>11</c:v>
                </c:pt>
                <c:pt idx="55">
                  <c:v>11.666666666666666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11.666666666666666</c:v>
                </c:pt>
                <c:pt idx="61">
                  <c:v>11.333333333333334</c:v>
                </c:pt>
                <c:pt idx="62">
                  <c:v>11.333333333333334</c:v>
                </c:pt>
                <c:pt idx="63">
                  <c:v>11.666666666666666</c:v>
                </c:pt>
                <c:pt idx="64">
                  <c:v>12.333333333333334</c:v>
                </c:pt>
                <c:pt idx="65">
                  <c:v>12.666666666666666</c:v>
                </c:pt>
                <c:pt idx="66">
                  <c:v>12.333333333333334</c:v>
                </c:pt>
                <c:pt idx="67">
                  <c:v>11.666666666666666</c:v>
                </c:pt>
                <c:pt idx="68">
                  <c:v>11.333333333333334</c:v>
                </c:pt>
                <c:pt idx="69">
                  <c:v>11.666666666666666</c:v>
                </c:pt>
                <c:pt idx="70">
                  <c:v>11.333333333333334</c:v>
                </c:pt>
                <c:pt idx="71">
                  <c:v>11</c:v>
                </c:pt>
                <c:pt idx="72">
                  <c:v>10.333333333333334</c:v>
                </c:pt>
                <c:pt idx="73">
                  <c:v>10.333333333333334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9.6666666666666661</c:v>
                </c:pt>
                <c:pt idx="78">
                  <c:v>9</c:v>
                </c:pt>
                <c:pt idx="79">
                  <c:v>9.3333333333333339</c:v>
                </c:pt>
                <c:pt idx="80">
                  <c:v>9.3333333333333339</c:v>
                </c:pt>
                <c:pt idx="81">
                  <c:v>10</c:v>
                </c:pt>
              </c:numCache>
            </c:numRef>
          </c:yVal>
          <c:smooth val="0"/>
        </c:ser>
        <c:ser>
          <c:idx val="2"/>
          <c:order val="2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Sammanst_smooth!$K$8:$K$89</c:f>
              <c:numCache>
                <c:formatCode>General</c:formatCode>
                <c:ptCount val="82"/>
                <c:pt idx="0">
                  <c:v>-0.5</c:v>
                </c:pt>
                <c:pt idx="1">
                  <c:v>0</c:v>
                </c:pt>
                <c:pt idx="2">
                  <c:v>1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0.66666666666666663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-0.66666666666666663</c:v>
                </c:pt>
                <c:pt idx="13">
                  <c:v>-0.66666666666666663</c:v>
                </c:pt>
                <c:pt idx="14">
                  <c:v>-0.66666666666666663</c:v>
                </c:pt>
                <c:pt idx="15">
                  <c:v>-1</c:v>
                </c:pt>
                <c:pt idx="16">
                  <c:v>-1</c:v>
                </c:pt>
                <c:pt idx="17">
                  <c:v>-0.33333333333333331</c:v>
                </c:pt>
                <c:pt idx="18">
                  <c:v>0</c:v>
                </c:pt>
                <c:pt idx="19">
                  <c:v>0</c:v>
                </c:pt>
                <c:pt idx="20">
                  <c:v>0.33333333333333331</c:v>
                </c:pt>
                <c:pt idx="21">
                  <c:v>1.6666666666666667</c:v>
                </c:pt>
                <c:pt idx="22">
                  <c:v>3.3333333333333335</c:v>
                </c:pt>
                <c:pt idx="23">
                  <c:v>4.666666666666667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4.666666666666667</c:v>
                </c:pt>
                <c:pt idx="28">
                  <c:v>4.333333333333333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3.6666666666666665</c:v>
                </c:pt>
                <c:pt idx="33">
                  <c:v>3.3333333333333335</c:v>
                </c:pt>
                <c:pt idx="34">
                  <c:v>3</c:v>
                </c:pt>
                <c:pt idx="35">
                  <c:v>2.6666666666666665</c:v>
                </c:pt>
                <c:pt idx="36">
                  <c:v>2.6666666666666665</c:v>
                </c:pt>
                <c:pt idx="37">
                  <c:v>2.6666666666666665</c:v>
                </c:pt>
                <c:pt idx="38">
                  <c:v>5</c:v>
                </c:pt>
                <c:pt idx="39">
                  <c:v>7.666666666666667</c:v>
                </c:pt>
                <c:pt idx="40">
                  <c:v>10.333333333333334</c:v>
                </c:pt>
                <c:pt idx="41">
                  <c:v>11</c:v>
                </c:pt>
                <c:pt idx="42">
                  <c:v>11</c:v>
                </c:pt>
                <c:pt idx="43">
                  <c:v>11</c:v>
                </c:pt>
                <c:pt idx="44">
                  <c:v>10.666666666666666</c:v>
                </c:pt>
                <c:pt idx="45">
                  <c:v>10.666666666666666</c:v>
                </c:pt>
                <c:pt idx="46">
                  <c:v>10.333333333333334</c:v>
                </c:pt>
                <c:pt idx="47">
                  <c:v>10.333333333333334</c:v>
                </c:pt>
                <c:pt idx="48">
                  <c:v>10</c:v>
                </c:pt>
                <c:pt idx="49">
                  <c:v>9.6666666666666661</c:v>
                </c:pt>
                <c:pt idx="50">
                  <c:v>9.3333333333333339</c:v>
                </c:pt>
                <c:pt idx="51">
                  <c:v>9.6666666666666661</c:v>
                </c:pt>
                <c:pt idx="52">
                  <c:v>10</c:v>
                </c:pt>
                <c:pt idx="53">
                  <c:v>11</c:v>
                </c:pt>
                <c:pt idx="54">
                  <c:v>12</c:v>
                </c:pt>
                <c:pt idx="55">
                  <c:v>13.333333333333334</c:v>
                </c:pt>
                <c:pt idx="56">
                  <c:v>14.333333333333334</c:v>
                </c:pt>
                <c:pt idx="57">
                  <c:v>15</c:v>
                </c:pt>
                <c:pt idx="58">
                  <c:v>15.666666666666666</c:v>
                </c:pt>
                <c:pt idx="59">
                  <c:v>15.666666666666666</c:v>
                </c:pt>
                <c:pt idx="60">
                  <c:v>15.333333333333334</c:v>
                </c:pt>
                <c:pt idx="61">
                  <c:v>14.666666666666666</c:v>
                </c:pt>
                <c:pt idx="62">
                  <c:v>15</c:v>
                </c:pt>
                <c:pt idx="63">
                  <c:v>15.333333333333334</c:v>
                </c:pt>
                <c:pt idx="64">
                  <c:v>16</c:v>
                </c:pt>
                <c:pt idx="65">
                  <c:v>16</c:v>
                </c:pt>
                <c:pt idx="66">
                  <c:v>15.666666666666666</c:v>
                </c:pt>
                <c:pt idx="67">
                  <c:v>15.333333333333334</c:v>
                </c:pt>
                <c:pt idx="68">
                  <c:v>15</c:v>
                </c:pt>
                <c:pt idx="69">
                  <c:v>15</c:v>
                </c:pt>
                <c:pt idx="70">
                  <c:v>14.666666666666666</c:v>
                </c:pt>
                <c:pt idx="71">
                  <c:v>14.666666666666666</c:v>
                </c:pt>
                <c:pt idx="72">
                  <c:v>15</c:v>
                </c:pt>
                <c:pt idx="73">
                  <c:v>16.333333333333332</c:v>
                </c:pt>
                <c:pt idx="74">
                  <c:v>17.666666666666668</c:v>
                </c:pt>
                <c:pt idx="75">
                  <c:v>18.333333333333332</c:v>
                </c:pt>
                <c:pt idx="76">
                  <c:v>18.666666666666668</c:v>
                </c:pt>
                <c:pt idx="77">
                  <c:v>18.333333333333332</c:v>
                </c:pt>
                <c:pt idx="78">
                  <c:v>18</c:v>
                </c:pt>
                <c:pt idx="79">
                  <c:v>18</c:v>
                </c:pt>
                <c:pt idx="80">
                  <c:v>18</c:v>
                </c:pt>
                <c:pt idx="81">
                  <c:v>18.5</c:v>
                </c:pt>
              </c:numCache>
            </c:numRef>
          </c:yVal>
          <c:smooth val="0"/>
        </c:ser>
        <c:ser>
          <c:idx val="3"/>
          <c:order val="3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Sammanst_smooth!$L$8:$L$89</c:f>
              <c:numCache>
                <c:formatCode>General</c:formatCode>
                <c:ptCount val="82"/>
                <c:pt idx="0">
                  <c:v>-1</c:v>
                </c:pt>
                <c:pt idx="1">
                  <c:v>0</c:v>
                </c:pt>
                <c:pt idx="2">
                  <c:v>1.6666666666666667</c:v>
                </c:pt>
                <c:pt idx="3">
                  <c:v>2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0.66666666666666663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-1</c:v>
                </c:pt>
                <c:pt idx="13">
                  <c:v>-1.3333333333333333</c:v>
                </c:pt>
                <c:pt idx="14">
                  <c:v>-1.6666666666666667</c:v>
                </c:pt>
                <c:pt idx="15">
                  <c:v>0.33333333333333331</c:v>
                </c:pt>
                <c:pt idx="16">
                  <c:v>2.3333333333333335</c:v>
                </c:pt>
                <c:pt idx="17">
                  <c:v>5.333333333333333</c:v>
                </c:pt>
                <c:pt idx="18">
                  <c:v>5.333333333333333</c:v>
                </c:pt>
                <c:pt idx="19">
                  <c:v>5.333333333333333</c:v>
                </c:pt>
                <c:pt idx="20">
                  <c:v>5.333333333333333</c:v>
                </c:pt>
                <c:pt idx="21">
                  <c:v>5.333333333333333</c:v>
                </c:pt>
                <c:pt idx="22">
                  <c:v>5.333333333333333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4.666666666666667</c:v>
                </c:pt>
                <c:pt idx="27">
                  <c:v>4.333333333333333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3.6666666666666665</c:v>
                </c:pt>
                <c:pt idx="34">
                  <c:v>3</c:v>
                </c:pt>
                <c:pt idx="35">
                  <c:v>2.3333333333333335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2.3333333333333335</c:v>
                </c:pt>
                <c:pt idx="40">
                  <c:v>2.6666666666666665</c:v>
                </c:pt>
                <c:pt idx="41">
                  <c:v>3</c:v>
                </c:pt>
                <c:pt idx="42">
                  <c:v>3</c:v>
                </c:pt>
                <c:pt idx="43">
                  <c:v>2.6666666666666665</c:v>
                </c:pt>
                <c:pt idx="44">
                  <c:v>2.3333333333333335</c:v>
                </c:pt>
                <c:pt idx="45">
                  <c:v>2</c:v>
                </c:pt>
                <c:pt idx="46">
                  <c:v>2</c:v>
                </c:pt>
                <c:pt idx="47">
                  <c:v>1.6666666666666667</c:v>
                </c:pt>
                <c:pt idx="48">
                  <c:v>1.3333333333333333</c:v>
                </c:pt>
                <c:pt idx="49">
                  <c:v>0.66666666666666663</c:v>
                </c:pt>
                <c:pt idx="50">
                  <c:v>0.33333333333333331</c:v>
                </c:pt>
                <c:pt idx="51">
                  <c:v>0.33333333333333331</c:v>
                </c:pt>
                <c:pt idx="52">
                  <c:v>0.66666666666666663</c:v>
                </c:pt>
                <c:pt idx="53">
                  <c:v>1</c:v>
                </c:pt>
                <c:pt idx="54">
                  <c:v>1.3333333333333333</c:v>
                </c:pt>
                <c:pt idx="55">
                  <c:v>1.6666666666666667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1.6666666666666667</c:v>
                </c:pt>
                <c:pt idx="61">
                  <c:v>1.3333333333333333</c:v>
                </c:pt>
                <c:pt idx="62">
                  <c:v>1.3333333333333333</c:v>
                </c:pt>
                <c:pt idx="63">
                  <c:v>1.6666666666666667</c:v>
                </c:pt>
                <c:pt idx="64">
                  <c:v>2</c:v>
                </c:pt>
                <c:pt idx="65">
                  <c:v>2</c:v>
                </c:pt>
                <c:pt idx="66">
                  <c:v>1.6666666666666667</c:v>
                </c:pt>
                <c:pt idx="67">
                  <c:v>1.3333333333333333</c:v>
                </c:pt>
                <c:pt idx="68">
                  <c:v>1</c:v>
                </c:pt>
                <c:pt idx="69">
                  <c:v>1</c:v>
                </c:pt>
                <c:pt idx="70">
                  <c:v>0.66666666666666663</c:v>
                </c:pt>
                <c:pt idx="71">
                  <c:v>0.33333333333333331</c:v>
                </c:pt>
                <c:pt idx="72">
                  <c:v>-0.33333333333333331</c:v>
                </c:pt>
                <c:pt idx="73">
                  <c:v>-0.33333333333333331</c:v>
                </c:pt>
                <c:pt idx="74">
                  <c:v>-0.66666666666666663</c:v>
                </c:pt>
                <c:pt idx="75">
                  <c:v>-0.66666666666666663</c:v>
                </c:pt>
                <c:pt idx="76">
                  <c:v>-1</c:v>
                </c:pt>
                <c:pt idx="77">
                  <c:v>-1.3333333333333333</c:v>
                </c:pt>
                <c:pt idx="78">
                  <c:v>-2</c:v>
                </c:pt>
                <c:pt idx="79">
                  <c:v>-2.3333333333333335</c:v>
                </c:pt>
                <c:pt idx="80">
                  <c:v>-2.6666666666666665</c:v>
                </c:pt>
                <c:pt idx="81">
                  <c:v>-2.5</c:v>
                </c:pt>
              </c:numCache>
            </c:numRef>
          </c:yVal>
          <c:smooth val="0"/>
        </c:ser>
        <c:ser>
          <c:idx val="4"/>
          <c:order val="4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Sammanst_smooth!$M$8:$M$89</c:f>
              <c:numCache>
                <c:formatCode>General</c:formatCode>
                <c:ptCount val="82"/>
                <c:pt idx="0">
                  <c:v>-1</c:v>
                </c:pt>
                <c:pt idx="1">
                  <c:v>0</c:v>
                </c:pt>
                <c:pt idx="2">
                  <c:v>1.6666666666666667</c:v>
                </c:pt>
                <c:pt idx="3">
                  <c:v>2.6666666666666665</c:v>
                </c:pt>
                <c:pt idx="4">
                  <c:v>3</c:v>
                </c:pt>
                <c:pt idx="5">
                  <c:v>2.6666666666666665</c:v>
                </c:pt>
                <c:pt idx="6">
                  <c:v>2</c:v>
                </c:pt>
                <c:pt idx="7">
                  <c:v>1.6666666666666667</c:v>
                </c:pt>
                <c:pt idx="8">
                  <c:v>1.6666666666666667</c:v>
                </c:pt>
                <c:pt idx="9">
                  <c:v>1.6666666666666667</c:v>
                </c:pt>
                <c:pt idx="10">
                  <c:v>1.3333333333333333</c:v>
                </c:pt>
                <c:pt idx="11">
                  <c:v>0.33333333333333331</c:v>
                </c:pt>
                <c:pt idx="12">
                  <c:v>-0.33333333333333331</c:v>
                </c:pt>
                <c:pt idx="13">
                  <c:v>0</c:v>
                </c:pt>
                <c:pt idx="14">
                  <c:v>0.33333333333333331</c:v>
                </c:pt>
                <c:pt idx="15">
                  <c:v>1.6666666666666667</c:v>
                </c:pt>
                <c:pt idx="16">
                  <c:v>2</c:v>
                </c:pt>
                <c:pt idx="17">
                  <c:v>3.3333333333333335</c:v>
                </c:pt>
                <c:pt idx="18">
                  <c:v>3.6666666666666665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3.6666666666666665</c:v>
                </c:pt>
                <c:pt idx="28">
                  <c:v>3.6666666666666665</c:v>
                </c:pt>
                <c:pt idx="29">
                  <c:v>3.6666666666666665</c:v>
                </c:pt>
                <c:pt idx="30">
                  <c:v>4</c:v>
                </c:pt>
                <c:pt idx="31">
                  <c:v>4</c:v>
                </c:pt>
                <c:pt idx="32">
                  <c:v>3.6666666666666665</c:v>
                </c:pt>
                <c:pt idx="33">
                  <c:v>3</c:v>
                </c:pt>
                <c:pt idx="34">
                  <c:v>2.3333333333333335</c:v>
                </c:pt>
                <c:pt idx="35">
                  <c:v>2</c:v>
                </c:pt>
                <c:pt idx="36">
                  <c:v>2.3333333333333335</c:v>
                </c:pt>
                <c:pt idx="37">
                  <c:v>2.6666666666666665</c:v>
                </c:pt>
                <c:pt idx="38">
                  <c:v>3</c:v>
                </c:pt>
                <c:pt idx="39">
                  <c:v>3.6666666666666665</c:v>
                </c:pt>
                <c:pt idx="40">
                  <c:v>4.333333333333333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4.666666666666667</c:v>
                </c:pt>
                <c:pt idx="45">
                  <c:v>4.666666666666667</c:v>
                </c:pt>
                <c:pt idx="46">
                  <c:v>4.333333333333333</c:v>
                </c:pt>
                <c:pt idx="47">
                  <c:v>4.666666666666667</c:v>
                </c:pt>
                <c:pt idx="48">
                  <c:v>5</c:v>
                </c:pt>
                <c:pt idx="49">
                  <c:v>5.333333333333333</c:v>
                </c:pt>
                <c:pt idx="50">
                  <c:v>5.333333333333333</c:v>
                </c:pt>
                <c:pt idx="51">
                  <c:v>5.666666666666667</c:v>
                </c:pt>
                <c:pt idx="52">
                  <c:v>6.333333333333333</c:v>
                </c:pt>
                <c:pt idx="53">
                  <c:v>7.333333333333333</c:v>
                </c:pt>
                <c:pt idx="54">
                  <c:v>8</c:v>
                </c:pt>
                <c:pt idx="55">
                  <c:v>9</c:v>
                </c:pt>
                <c:pt idx="56">
                  <c:v>9.6666666666666661</c:v>
                </c:pt>
                <c:pt idx="57">
                  <c:v>10.333333333333334</c:v>
                </c:pt>
                <c:pt idx="58">
                  <c:v>10.666666666666666</c:v>
                </c:pt>
                <c:pt idx="59">
                  <c:v>11</c:v>
                </c:pt>
                <c:pt idx="60">
                  <c:v>11.333333333333334</c:v>
                </c:pt>
                <c:pt idx="61">
                  <c:v>11.666666666666666</c:v>
                </c:pt>
                <c:pt idx="62">
                  <c:v>13.333333333333334</c:v>
                </c:pt>
                <c:pt idx="63">
                  <c:v>14.666666666666666</c:v>
                </c:pt>
                <c:pt idx="64">
                  <c:v>16.333333333333332</c:v>
                </c:pt>
                <c:pt idx="65">
                  <c:v>16.666666666666668</c:v>
                </c:pt>
                <c:pt idx="66">
                  <c:v>16.666666666666668</c:v>
                </c:pt>
                <c:pt idx="67">
                  <c:v>16.666666666666668</c:v>
                </c:pt>
                <c:pt idx="68">
                  <c:v>16.666666666666668</c:v>
                </c:pt>
                <c:pt idx="69">
                  <c:v>17</c:v>
                </c:pt>
                <c:pt idx="70">
                  <c:v>16.666666666666668</c:v>
                </c:pt>
                <c:pt idx="71">
                  <c:v>16.666666666666668</c:v>
                </c:pt>
                <c:pt idx="72">
                  <c:v>16.666666666666668</c:v>
                </c:pt>
                <c:pt idx="73">
                  <c:v>17.666666666666668</c:v>
                </c:pt>
                <c:pt idx="74">
                  <c:v>18.666666666666668</c:v>
                </c:pt>
                <c:pt idx="75">
                  <c:v>19.666666666666668</c:v>
                </c:pt>
                <c:pt idx="76">
                  <c:v>20</c:v>
                </c:pt>
                <c:pt idx="77">
                  <c:v>19.666666666666668</c:v>
                </c:pt>
                <c:pt idx="78">
                  <c:v>19</c:v>
                </c:pt>
                <c:pt idx="79">
                  <c:v>18.666666666666668</c:v>
                </c:pt>
                <c:pt idx="80">
                  <c:v>18.333333333333332</c:v>
                </c:pt>
                <c:pt idx="81">
                  <c:v>18.5</c:v>
                </c:pt>
              </c:numCache>
            </c:numRef>
          </c:yVal>
          <c:smooth val="0"/>
        </c:ser>
        <c:ser>
          <c:idx val="5"/>
          <c:order val="5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Sammanst_smooth!$N$8:$N$89</c:f>
              <c:numCache>
                <c:formatCode>General</c:formatCode>
                <c:ptCount val="82"/>
                <c:pt idx="0">
                  <c:v>0</c:v>
                </c:pt>
                <c:pt idx="1">
                  <c:v>0.33333333333333331</c:v>
                </c:pt>
                <c:pt idx="2">
                  <c:v>1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1.6666666666666667</c:v>
                </c:pt>
                <c:pt idx="6">
                  <c:v>3</c:v>
                </c:pt>
                <c:pt idx="7">
                  <c:v>5</c:v>
                </c:pt>
                <c:pt idx="8">
                  <c:v>6.666666666666667</c:v>
                </c:pt>
                <c:pt idx="9">
                  <c:v>6.666666666666667</c:v>
                </c:pt>
                <c:pt idx="10">
                  <c:v>6.333333333333333</c:v>
                </c:pt>
                <c:pt idx="11">
                  <c:v>5.666666666666667</c:v>
                </c:pt>
                <c:pt idx="12">
                  <c:v>5</c:v>
                </c:pt>
                <c:pt idx="13">
                  <c:v>4</c:v>
                </c:pt>
                <c:pt idx="14">
                  <c:v>2.6666666666666665</c:v>
                </c:pt>
                <c:pt idx="15">
                  <c:v>2.3333333333333335</c:v>
                </c:pt>
                <c:pt idx="16">
                  <c:v>3</c:v>
                </c:pt>
                <c:pt idx="17">
                  <c:v>5</c:v>
                </c:pt>
                <c:pt idx="18">
                  <c:v>6</c:v>
                </c:pt>
                <c:pt idx="19">
                  <c:v>6.333333333333333</c:v>
                </c:pt>
                <c:pt idx="20">
                  <c:v>6.666666666666667</c:v>
                </c:pt>
                <c:pt idx="21">
                  <c:v>7.333333333333333</c:v>
                </c:pt>
                <c:pt idx="22">
                  <c:v>8.3333333333333339</c:v>
                </c:pt>
                <c:pt idx="23">
                  <c:v>8.6666666666666661</c:v>
                </c:pt>
                <c:pt idx="24">
                  <c:v>9</c:v>
                </c:pt>
                <c:pt idx="25">
                  <c:v>9</c:v>
                </c:pt>
                <c:pt idx="26">
                  <c:v>8.6666666666666661</c:v>
                </c:pt>
                <c:pt idx="27">
                  <c:v>8.3333333333333339</c:v>
                </c:pt>
                <c:pt idx="28">
                  <c:v>8</c:v>
                </c:pt>
                <c:pt idx="29">
                  <c:v>8.3333333333333339</c:v>
                </c:pt>
                <c:pt idx="30">
                  <c:v>8.6666666666666661</c:v>
                </c:pt>
                <c:pt idx="31">
                  <c:v>9</c:v>
                </c:pt>
                <c:pt idx="32">
                  <c:v>9</c:v>
                </c:pt>
                <c:pt idx="33">
                  <c:v>8.6666666666666661</c:v>
                </c:pt>
                <c:pt idx="34">
                  <c:v>8.3333333333333339</c:v>
                </c:pt>
                <c:pt idx="35">
                  <c:v>8</c:v>
                </c:pt>
                <c:pt idx="36">
                  <c:v>8.3333333333333339</c:v>
                </c:pt>
                <c:pt idx="37">
                  <c:v>8.6666666666666661</c:v>
                </c:pt>
                <c:pt idx="38">
                  <c:v>9.3333333333333339</c:v>
                </c:pt>
                <c:pt idx="39">
                  <c:v>10</c:v>
                </c:pt>
                <c:pt idx="40">
                  <c:v>10.666666666666666</c:v>
                </c:pt>
                <c:pt idx="41">
                  <c:v>11</c:v>
                </c:pt>
                <c:pt idx="42">
                  <c:v>11</c:v>
                </c:pt>
                <c:pt idx="43">
                  <c:v>11</c:v>
                </c:pt>
                <c:pt idx="44">
                  <c:v>10.666666666666666</c:v>
                </c:pt>
                <c:pt idx="45">
                  <c:v>10.666666666666666</c:v>
                </c:pt>
                <c:pt idx="46">
                  <c:v>10.333333333333334</c:v>
                </c:pt>
                <c:pt idx="47">
                  <c:v>10.333333333333334</c:v>
                </c:pt>
                <c:pt idx="48">
                  <c:v>10</c:v>
                </c:pt>
                <c:pt idx="49">
                  <c:v>9.6666666666666661</c:v>
                </c:pt>
                <c:pt idx="50">
                  <c:v>10</c:v>
                </c:pt>
                <c:pt idx="51">
                  <c:v>11</c:v>
                </c:pt>
                <c:pt idx="52">
                  <c:v>12.333333333333334</c:v>
                </c:pt>
                <c:pt idx="53">
                  <c:v>12.333333333333334</c:v>
                </c:pt>
                <c:pt idx="54">
                  <c:v>12.333333333333334</c:v>
                </c:pt>
                <c:pt idx="55">
                  <c:v>12.666666666666666</c:v>
                </c:pt>
                <c:pt idx="56">
                  <c:v>13.666666666666666</c:v>
                </c:pt>
                <c:pt idx="57">
                  <c:v>14.333333333333334</c:v>
                </c:pt>
                <c:pt idx="58">
                  <c:v>14.666666666666666</c:v>
                </c:pt>
                <c:pt idx="59">
                  <c:v>14.666666666666666</c:v>
                </c:pt>
                <c:pt idx="60">
                  <c:v>14</c:v>
                </c:pt>
                <c:pt idx="61">
                  <c:v>13.333333333333334</c:v>
                </c:pt>
                <c:pt idx="62">
                  <c:v>13.333333333333334</c:v>
                </c:pt>
                <c:pt idx="63">
                  <c:v>13.666666666666666</c:v>
                </c:pt>
                <c:pt idx="64">
                  <c:v>14.333333333333334</c:v>
                </c:pt>
                <c:pt idx="65">
                  <c:v>14.666666666666666</c:v>
                </c:pt>
                <c:pt idx="66">
                  <c:v>14.666666666666666</c:v>
                </c:pt>
                <c:pt idx="67">
                  <c:v>15</c:v>
                </c:pt>
                <c:pt idx="68">
                  <c:v>15.333333333333334</c:v>
                </c:pt>
                <c:pt idx="69">
                  <c:v>16</c:v>
                </c:pt>
                <c:pt idx="70">
                  <c:v>15.666666666666666</c:v>
                </c:pt>
                <c:pt idx="71">
                  <c:v>16.333333333333332</c:v>
                </c:pt>
                <c:pt idx="72">
                  <c:v>17.333333333333332</c:v>
                </c:pt>
                <c:pt idx="73">
                  <c:v>19</c:v>
                </c:pt>
                <c:pt idx="74">
                  <c:v>19.666666666666668</c:v>
                </c:pt>
                <c:pt idx="75">
                  <c:v>20</c:v>
                </c:pt>
                <c:pt idx="76">
                  <c:v>20</c:v>
                </c:pt>
                <c:pt idx="77">
                  <c:v>19.666666666666668</c:v>
                </c:pt>
                <c:pt idx="78">
                  <c:v>19</c:v>
                </c:pt>
                <c:pt idx="79">
                  <c:v>19.333333333333332</c:v>
                </c:pt>
                <c:pt idx="80">
                  <c:v>19.666666666666668</c:v>
                </c:pt>
                <c:pt idx="81">
                  <c:v>20.5</c:v>
                </c:pt>
              </c:numCache>
            </c:numRef>
          </c:yVal>
          <c:smooth val="0"/>
        </c:ser>
        <c:ser>
          <c:idx val="6"/>
          <c:order val="6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Sammanst_smooth!$O$8:$O$89</c:f>
              <c:numCache>
                <c:formatCode>General</c:formatCode>
                <c:ptCount val="82"/>
                <c:pt idx="0">
                  <c:v>-1</c:v>
                </c:pt>
                <c:pt idx="1">
                  <c:v>0</c:v>
                </c:pt>
                <c:pt idx="2">
                  <c:v>2</c:v>
                </c:pt>
                <c:pt idx="3">
                  <c:v>2.6666666666666665</c:v>
                </c:pt>
                <c:pt idx="4">
                  <c:v>2.6666666666666665</c:v>
                </c:pt>
                <c:pt idx="5">
                  <c:v>2.3333333333333335</c:v>
                </c:pt>
                <c:pt idx="6">
                  <c:v>1.3333333333333333</c:v>
                </c:pt>
                <c:pt idx="7">
                  <c:v>0.66666666666666663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0.66666666666666663</c:v>
                </c:pt>
                <c:pt idx="16">
                  <c:v>2.6666666666666665</c:v>
                </c:pt>
                <c:pt idx="17">
                  <c:v>6</c:v>
                </c:pt>
                <c:pt idx="18">
                  <c:v>7</c:v>
                </c:pt>
                <c:pt idx="19">
                  <c:v>7</c:v>
                </c:pt>
                <c:pt idx="20">
                  <c:v>6.666666666666667</c:v>
                </c:pt>
                <c:pt idx="21">
                  <c:v>6.666666666666667</c:v>
                </c:pt>
                <c:pt idx="22">
                  <c:v>7.666666666666667</c:v>
                </c:pt>
                <c:pt idx="23">
                  <c:v>8.6666666666666661</c:v>
                </c:pt>
                <c:pt idx="24">
                  <c:v>9.3333333333333339</c:v>
                </c:pt>
                <c:pt idx="25">
                  <c:v>9.3333333333333339</c:v>
                </c:pt>
                <c:pt idx="26">
                  <c:v>9</c:v>
                </c:pt>
                <c:pt idx="27">
                  <c:v>8.6666666666666661</c:v>
                </c:pt>
                <c:pt idx="28">
                  <c:v>8.3333333333333339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7.666666666666667</c:v>
                </c:pt>
                <c:pt idx="33">
                  <c:v>7.333333333333333</c:v>
                </c:pt>
                <c:pt idx="34">
                  <c:v>7</c:v>
                </c:pt>
                <c:pt idx="35">
                  <c:v>6.666666666666667</c:v>
                </c:pt>
                <c:pt idx="36">
                  <c:v>6.333333333333333</c:v>
                </c:pt>
                <c:pt idx="37">
                  <c:v>6</c:v>
                </c:pt>
                <c:pt idx="38">
                  <c:v>7.333333333333333</c:v>
                </c:pt>
                <c:pt idx="39">
                  <c:v>9</c:v>
                </c:pt>
                <c:pt idx="40">
                  <c:v>11</c:v>
                </c:pt>
                <c:pt idx="41">
                  <c:v>11.666666666666666</c:v>
                </c:pt>
                <c:pt idx="42">
                  <c:v>11.666666666666666</c:v>
                </c:pt>
                <c:pt idx="43">
                  <c:v>11.333333333333334</c:v>
                </c:pt>
                <c:pt idx="44">
                  <c:v>11.333333333333334</c:v>
                </c:pt>
                <c:pt idx="45">
                  <c:v>11.666666666666666</c:v>
                </c:pt>
                <c:pt idx="46">
                  <c:v>12</c:v>
                </c:pt>
                <c:pt idx="47">
                  <c:v>11.666666666666666</c:v>
                </c:pt>
                <c:pt idx="48">
                  <c:v>11.333333333333334</c:v>
                </c:pt>
                <c:pt idx="49">
                  <c:v>10.666666666666666</c:v>
                </c:pt>
                <c:pt idx="50">
                  <c:v>10.333333333333334</c:v>
                </c:pt>
                <c:pt idx="51">
                  <c:v>10.333333333333334</c:v>
                </c:pt>
                <c:pt idx="52">
                  <c:v>10.666666666666666</c:v>
                </c:pt>
                <c:pt idx="53">
                  <c:v>11</c:v>
                </c:pt>
                <c:pt idx="54">
                  <c:v>11</c:v>
                </c:pt>
                <c:pt idx="55">
                  <c:v>11.333333333333334</c:v>
                </c:pt>
                <c:pt idx="56">
                  <c:v>11.666666666666666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12.333333333333334</c:v>
                </c:pt>
                <c:pt idx="63">
                  <c:v>12.666666666666666</c:v>
                </c:pt>
                <c:pt idx="64">
                  <c:v>13.333333333333334</c:v>
                </c:pt>
                <c:pt idx="65">
                  <c:v>13.666666666666666</c:v>
                </c:pt>
                <c:pt idx="66">
                  <c:v>13.333333333333334</c:v>
                </c:pt>
                <c:pt idx="67">
                  <c:v>13</c:v>
                </c:pt>
                <c:pt idx="68">
                  <c:v>12.666666666666666</c:v>
                </c:pt>
                <c:pt idx="69">
                  <c:v>13</c:v>
                </c:pt>
                <c:pt idx="70">
                  <c:v>12.666666666666666</c:v>
                </c:pt>
                <c:pt idx="71">
                  <c:v>12.666666666666666</c:v>
                </c:pt>
                <c:pt idx="72">
                  <c:v>13</c:v>
                </c:pt>
                <c:pt idx="73">
                  <c:v>14</c:v>
                </c:pt>
                <c:pt idx="74">
                  <c:v>15</c:v>
                </c:pt>
                <c:pt idx="75">
                  <c:v>15.333333333333334</c:v>
                </c:pt>
                <c:pt idx="76">
                  <c:v>15.333333333333334</c:v>
                </c:pt>
                <c:pt idx="77">
                  <c:v>15</c:v>
                </c:pt>
                <c:pt idx="78">
                  <c:v>14.666666666666666</c:v>
                </c:pt>
                <c:pt idx="79">
                  <c:v>14.666666666666666</c:v>
                </c:pt>
                <c:pt idx="80">
                  <c:v>14</c:v>
                </c:pt>
                <c:pt idx="81">
                  <c:v>14</c:v>
                </c:pt>
              </c:numCache>
            </c:numRef>
          </c:yVal>
          <c:smooth val="0"/>
        </c:ser>
        <c:ser>
          <c:idx val="7"/>
          <c:order val="7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Sammanst_smooth!$P$8:$P$89</c:f>
              <c:numCache>
                <c:formatCode>General</c:formatCode>
                <c:ptCount val="82"/>
                <c:pt idx="0">
                  <c:v>-1.5</c:v>
                </c:pt>
                <c:pt idx="1">
                  <c:v>-0.33333333333333331</c:v>
                </c:pt>
                <c:pt idx="2">
                  <c:v>1.3333333333333333</c:v>
                </c:pt>
                <c:pt idx="3">
                  <c:v>2.3333333333333335</c:v>
                </c:pt>
                <c:pt idx="4">
                  <c:v>2.3333333333333335</c:v>
                </c:pt>
                <c:pt idx="5">
                  <c:v>2.3333333333333335</c:v>
                </c:pt>
                <c:pt idx="6">
                  <c:v>1.3333333333333333</c:v>
                </c:pt>
                <c:pt idx="7">
                  <c:v>0.66666666666666663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-0.33333333333333331</c:v>
                </c:pt>
                <c:pt idx="12">
                  <c:v>-0.66666666666666663</c:v>
                </c:pt>
                <c:pt idx="13">
                  <c:v>-0.66666666666666663</c:v>
                </c:pt>
                <c:pt idx="14">
                  <c:v>-0.66666666666666663</c:v>
                </c:pt>
                <c:pt idx="15">
                  <c:v>-0.33333333333333331</c:v>
                </c:pt>
                <c:pt idx="16">
                  <c:v>0.33333333333333331</c:v>
                </c:pt>
                <c:pt idx="17">
                  <c:v>2</c:v>
                </c:pt>
                <c:pt idx="18">
                  <c:v>3.3333333333333335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4.333333333333333</c:v>
                </c:pt>
                <c:pt idx="24">
                  <c:v>4.333333333333333</c:v>
                </c:pt>
                <c:pt idx="25">
                  <c:v>4.333333333333333</c:v>
                </c:pt>
                <c:pt idx="26">
                  <c:v>4</c:v>
                </c:pt>
                <c:pt idx="27">
                  <c:v>3.6666666666666665</c:v>
                </c:pt>
                <c:pt idx="28">
                  <c:v>3.6666666666666665</c:v>
                </c:pt>
                <c:pt idx="29">
                  <c:v>3.6666666666666665</c:v>
                </c:pt>
                <c:pt idx="30">
                  <c:v>4.333333333333333</c:v>
                </c:pt>
                <c:pt idx="31">
                  <c:v>4.666666666666667</c:v>
                </c:pt>
                <c:pt idx="32">
                  <c:v>5</c:v>
                </c:pt>
                <c:pt idx="33">
                  <c:v>4.666666666666667</c:v>
                </c:pt>
                <c:pt idx="34">
                  <c:v>4.333333333333333</c:v>
                </c:pt>
                <c:pt idx="35">
                  <c:v>4.333333333333333</c:v>
                </c:pt>
                <c:pt idx="36">
                  <c:v>5</c:v>
                </c:pt>
                <c:pt idx="37">
                  <c:v>5.666666666666667</c:v>
                </c:pt>
                <c:pt idx="38">
                  <c:v>7.666666666666667</c:v>
                </c:pt>
                <c:pt idx="39">
                  <c:v>10</c:v>
                </c:pt>
                <c:pt idx="40">
                  <c:v>12.333333333333334</c:v>
                </c:pt>
                <c:pt idx="41">
                  <c:v>13</c:v>
                </c:pt>
                <c:pt idx="42">
                  <c:v>13</c:v>
                </c:pt>
                <c:pt idx="43">
                  <c:v>13</c:v>
                </c:pt>
                <c:pt idx="44">
                  <c:v>12.666666666666666</c:v>
                </c:pt>
                <c:pt idx="45">
                  <c:v>12.666666666666666</c:v>
                </c:pt>
                <c:pt idx="46">
                  <c:v>12.333333333333334</c:v>
                </c:pt>
                <c:pt idx="47">
                  <c:v>12.333333333333334</c:v>
                </c:pt>
                <c:pt idx="48">
                  <c:v>13</c:v>
                </c:pt>
                <c:pt idx="49">
                  <c:v>14.333333333333334</c:v>
                </c:pt>
                <c:pt idx="50">
                  <c:v>16</c:v>
                </c:pt>
                <c:pt idx="51">
                  <c:v>17</c:v>
                </c:pt>
                <c:pt idx="52">
                  <c:v>17.666666666666668</c:v>
                </c:pt>
                <c:pt idx="53">
                  <c:v>17.666666666666668</c:v>
                </c:pt>
                <c:pt idx="54">
                  <c:v>17.666666666666668</c:v>
                </c:pt>
                <c:pt idx="55">
                  <c:v>17.666666666666668</c:v>
                </c:pt>
                <c:pt idx="56">
                  <c:v>18</c:v>
                </c:pt>
                <c:pt idx="57">
                  <c:v>18.333333333333332</c:v>
                </c:pt>
                <c:pt idx="58">
                  <c:v>18.666666666666668</c:v>
                </c:pt>
                <c:pt idx="59">
                  <c:v>19</c:v>
                </c:pt>
                <c:pt idx="60">
                  <c:v>19</c:v>
                </c:pt>
                <c:pt idx="61">
                  <c:v>18.666666666666668</c:v>
                </c:pt>
                <c:pt idx="62">
                  <c:v>19</c:v>
                </c:pt>
                <c:pt idx="63">
                  <c:v>19.333333333333332</c:v>
                </c:pt>
                <c:pt idx="64">
                  <c:v>20</c:v>
                </c:pt>
                <c:pt idx="65">
                  <c:v>20</c:v>
                </c:pt>
                <c:pt idx="66">
                  <c:v>19.666666666666668</c:v>
                </c:pt>
                <c:pt idx="67">
                  <c:v>19.333333333333332</c:v>
                </c:pt>
                <c:pt idx="68">
                  <c:v>19.333333333333332</c:v>
                </c:pt>
                <c:pt idx="69">
                  <c:v>19.333333333333332</c:v>
                </c:pt>
                <c:pt idx="70">
                  <c:v>19</c:v>
                </c:pt>
                <c:pt idx="71">
                  <c:v>18.666666666666668</c:v>
                </c:pt>
                <c:pt idx="72">
                  <c:v>18.333333333333332</c:v>
                </c:pt>
                <c:pt idx="73">
                  <c:v>18.333333333333332</c:v>
                </c:pt>
                <c:pt idx="74">
                  <c:v>18</c:v>
                </c:pt>
                <c:pt idx="75">
                  <c:v>17.666666666666668</c:v>
                </c:pt>
                <c:pt idx="76">
                  <c:v>17.333333333333332</c:v>
                </c:pt>
                <c:pt idx="77">
                  <c:v>17</c:v>
                </c:pt>
                <c:pt idx="78">
                  <c:v>16.666666666666668</c:v>
                </c:pt>
                <c:pt idx="79">
                  <c:v>16.666666666666668</c:v>
                </c:pt>
                <c:pt idx="80">
                  <c:v>16</c:v>
                </c:pt>
                <c:pt idx="81">
                  <c:v>16</c:v>
                </c:pt>
              </c:numCache>
            </c:numRef>
          </c:yVal>
          <c:smooth val="0"/>
        </c:ser>
        <c:ser>
          <c:idx val="8"/>
          <c:order val="8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Sammanst_smooth!$Q$8:$Q$89</c:f>
              <c:numCache>
                <c:formatCode>General</c:formatCode>
                <c:ptCount val="82"/>
                <c:pt idx="0">
                  <c:v>2</c:v>
                </c:pt>
                <c:pt idx="1">
                  <c:v>2.3333333333333335</c:v>
                </c:pt>
                <c:pt idx="2">
                  <c:v>3</c:v>
                </c:pt>
                <c:pt idx="3">
                  <c:v>3.6666666666666665</c:v>
                </c:pt>
                <c:pt idx="4">
                  <c:v>3.6666666666666665</c:v>
                </c:pt>
                <c:pt idx="5">
                  <c:v>3.3333333333333335</c:v>
                </c:pt>
                <c:pt idx="6">
                  <c:v>2</c:v>
                </c:pt>
                <c:pt idx="7">
                  <c:v>1.3333333333333333</c:v>
                </c:pt>
                <c:pt idx="8">
                  <c:v>0.66666666666666663</c:v>
                </c:pt>
                <c:pt idx="9">
                  <c:v>1</c:v>
                </c:pt>
                <c:pt idx="10">
                  <c:v>0.66666666666666663</c:v>
                </c:pt>
                <c:pt idx="11">
                  <c:v>0</c:v>
                </c:pt>
                <c:pt idx="12">
                  <c:v>0</c:v>
                </c:pt>
                <c:pt idx="13">
                  <c:v>0.66666666666666663</c:v>
                </c:pt>
                <c:pt idx="14">
                  <c:v>1</c:v>
                </c:pt>
                <c:pt idx="15">
                  <c:v>1.3333333333333333</c:v>
                </c:pt>
                <c:pt idx="16">
                  <c:v>1.6666666666666667</c:v>
                </c:pt>
                <c:pt idx="17">
                  <c:v>3</c:v>
                </c:pt>
                <c:pt idx="18">
                  <c:v>3.6666666666666665</c:v>
                </c:pt>
                <c:pt idx="19">
                  <c:v>3.6666666666666665</c:v>
                </c:pt>
                <c:pt idx="20">
                  <c:v>3.6666666666666665</c:v>
                </c:pt>
                <c:pt idx="21">
                  <c:v>3.3333333333333335</c:v>
                </c:pt>
                <c:pt idx="22">
                  <c:v>3.6666666666666665</c:v>
                </c:pt>
                <c:pt idx="23">
                  <c:v>3.6666666666666665</c:v>
                </c:pt>
                <c:pt idx="24">
                  <c:v>3.6666666666666665</c:v>
                </c:pt>
                <c:pt idx="25">
                  <c:v>3.3333333333333335</c:v>
                </c:pt>
                <c:pt idx="26">
                  <c:v>3</c:v>
                </c:pt>
                <c:pt idx="27">
                  <c:v>2.6666666666666665</c:v>
                </c:pt>
                <c:pt idx="28">
                  <c:v>2.3333333333333335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1.6666666666666667</c:v>
                </c:pt>
                <c:pt idx="33">
                  <c:v>1.3333333333333333</c:v>
                </c:pt>
                <c:pt idx="34">
                  <c:v>0.66666666666666663</c:v>
                </c:pt>
                <c:pt idx="35">
                  <c:v>0.33333333333333331</c:v>
                </c:pt>
                <c:pt idx="36">
                  <c:v>0</c:v>
                </c:pt>
                <c:pt idx="37">
                  <c:v>0</c:v>
                </c:pt>
                <c:pt idx="38">
                  <c:v>0.33333333333333331</c:v>
                </c:pt>
                <c:pt idx="39">
                  <c:v>1</c:v>
                </c:pt>
                <c:pt idx="40">
                  <c:v>2</c:v>
                </c:pt>
                <c:pt idx="41">
                  <c:v>2.6666666666666665</c:v>
                </c:pt>
                <c:pt idx="42">
                  <c:v>3</c:v>
                </c:pt>
                <c:pt idx="43">
                  <c:v>3</c:v>
                </c:pt>
                <c:pt idx="44">
                  <c:v>2.6666666666666665</c:v>
                </c:pt>
                <c:pt idx="45">
                  <c:v>2.3333333333333335</c:v>
                </c:pt>
                <c:pt idx="46">
                  <c:v>2</c:v>
                </c:pt>
                <c:pt idx="47">
                  <c:v>1.6666666666666667</c:v>
                </c:pt>
                <c:pt idx="48">
                  <c:v>1.3333333333333333</c:v>
                </c:pt>
                <c:pt idx="49">
                  <c:v>0.66666666666666663</c:v>
                </c:pt>
                <c:pt idx="50">
                  <c:v>0.33333333333333331</c:v>
                </c:pt>
                <c:pt idx="51">
                  <c:v>0.33333333333333331</c:v>
                </c:pt>
                <c:pt idx="52">
                  <c:v>0.66666666666666663</c:v>
                </c:pt>
                <c:pt idx="53">
                  <c:v>0.66666666666666663</c:v>
                </c:pt>
                <c:pt idx="54">
                  <c:v>0.66666666666666663</c:v>
                </c:pt>
                <c:pt idx="55">
                  <c:v>0.66666666666666663</c:v>
                </c:pt>
                <c:pt idx="56">
                  <c:v>1</c:v>
                </c:pt>
                <c:pt idx="57">
                  <c:v>1.3333333333333333</c:v>
                </c:pt>
                <c:pt idx="58">
                  <c:v>1.6666666666666667</c:v>
                </c:pt>
                <c:pt idx="59">
                  <c:v>1.6666666666666667</c:v>
                </c:pt>
                <c:pt idx="60">
                  <c:v>1.3333333333333333</c:v>
                </c:pt>
                <c:pt idx="61">
                  <c:v>1</c:v>
                </c:pt>
                <c:pt idx="62">
                  <c:v>1.3333333333333333</c:v>
                </c:pt>
                <c:pt idx="63">
                  <c:v>1.6666666666666667</c:v>
                </c:pt>
                <c:pt idx="64">
                  <c:v>2</c:v>
                </c:pt>
                <c:pt idx="65">
                  <c:v>2</c:v>
                </c:pt>
                <c:pt idx="66">
                  <c:v>1.6666666666666667</c:v>
                </c:pt>
                <c:pt idx="67">
                  <c:v>1.3333333333333333</c:v>
                </c:pt>
                <c:pt idx="68">
                  <c:v>1.3333333333333333</c:v>
                </c:pt>
                <c:pt idx="69">
                  <c:v>1.3333333333333333</c:v>
                </c:pt>
                <c:pt idx="70">
                  <c:v>1</c:v>
                </c:pt>
                <c:pt idx="71">
                  <c:v>0.66666666666666663</c:v>
                </c:pt>
                <c:pt idx="72">
                  <c:v>0.33333333333333331</c:v>
                </c:pt>
                <c:pt idx="73">
                  <c:v>2.3333333333333335</c:v>
                </c:pt>
                <c:pt idx="74">
                  <c:v>4</c:v>
                </c:pt>
                <c:pt idx="75">
                  <c:v>5.666666666666667</c:v>
                </c:pt>
                <c:pt idx="76">
                  <c:v>5.333333333333333</c:v>
                </c:pt>
                <c:pt idx="77">
                  <c:v>5</c:v>
                </c:pt>
                <c:pt idx="78">
                  <c:v>4.666666666666667</c:v>
                </c:pt>
                <c:pt idx="79">
                  <c:v>4.666666666666667</c:v>
                </c:pt>
                <c:pt idx="80">
                  <c:v>4</c:v>
                </c:pt>
                <c:pt idx="81">
                  <c:v>4</c:v>
                </c:pt>
              </c:numCache>
            </c:numRef>
          </c:yVal>
          <c:smooth val="0"/>
        </c:ser>
        <c:ser>
          <c:idx val="9"/>
          <c:order val="9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Sammanst_smooth!$R$8:$R$89</c:f>
              <c:numCache>
                <c:formatCode>General</c:formatCode>
                <c:ptCount val="82"/>
                <c:pt idx="0">
                  <c:v>0</c:v>
                </c:pt>
                <c:pt idx="1">
                  <c:v>0.33333333333333331</c:v>
                </c:pt>
                <c:pt idx="2">
                  <c:v>1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0.66666666666666663</c:v>
                </c:pt>
                <c:pt idx="7">
                  <c:v>0.66666666666666663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0.66666666666666663</c:v>
                </c:pt>
                <c:pt idx="11">
                  <c:v>0</c:v>
                </c:pt>
                <c:pt idx="12">
                  <c:v>-0.33333333333333331</c:v>
                </c:pt>
                <c:pt idx="13">
                  <c:v>-1.3333333333333333</c:v>
                </c:pt>
                <c:pt idx="14">
                  <c:v>-2.3333333333333335</c:v>
                </c:pt>
                <c:pt idx="15">
                  <c:v>-2.3333333333333335</c:v>
                </c:pt>
                <c:pt idx="16">
                  <c:v>-1.6666666666666667</c:v>
                </c:pt>
                <c:pt idx="17">
                  <c:v>0</c:v>
                </c:pt>
                <c:pt idx="18">
                  <c:v>0.66666666666666663</c:v>
                </c:pt>
                <c:pt idx="19">
                  <c:v>1</c:v>
                </c:pt>
                <c:pt idx="20">
                  <c:v>1.3333333333333333</c:v>
                </c:pt>
                <c:pt idx="21">
                  <c:v>1.3333333333333333</c:v>
                </c:pt>
                <c:pt idx="22">
                  <c:v>1.6666666666666667</c:v>
                </c:pt>
                <c:pt idx="23">
                  <c:v>1.6666666666666667</c:v>
                </c:pt>
                <c:pt idx="24">
                  <c:v>1.6666666666666667</c:v>
                </c:pt>
                <c:pt idx="25">
                  <c:v>1.3333333333333333</c:v>
                </c:pt>
                <c:pt idx="26">
                  <c:v>1</c:v>
                </c:pt>
                <c:pt idx="27">
                  <c:v>0.66666666666666663</c:v>
                </c:pt>
                <c:pt idx="28">
                  <c:v>0.33333333333333331</c:v>
                </c:pt>
                <c:pt idx="29">
                  <c:v>0.33333333333333331</c:v>
                </c:pt>
                <c:pt idx="30">
                  <c:v>0.66666666666666663</c:v>
                </c:pt>
                <c:pt idx="31">
                  <c:v>1.3333333333333333</c:v>
                </c:pt>
                <c:pt idx="32">
                  <c:v>1.6666666666666667</c:v>
                </c:pt>
                <c:pt idx="33">
                  <c:v>1.6666666666666667</c:v>
                </c:pt>
                <c:pt idx="34">
                  <c:v>1.3333333333333333</c:v>
                </c:pt>
                <c:pt idx="35">
                  <c:v>1</c:v>
                </c:pt>
                <c:pt idx="36">
                  <c:v>1.6666666666666667</c:v>
                </c:pt>
                <c:pt idx="37">
                  <c:v>2.3333333333333335</c:v>
                </c:pt>
                <c:pt idx="38">
                  <c:v>4</c:v>
                </c:pt>
                <c:pt idx="39">
                  <c:v>5.666666666666667</c:v>
                </c:pt>
                <c:pt idx="40">
                  <c:v>7.333333333333333</c:v>
                </c:pt>
                <c:pt idx="41">
                  <c:v>8.3333333333333339</c:v>
                </c:pt>
                <c:pt idx="42">
                  <c:v>8.3333333333333339</c:v>
                </c:pt>
                <c:pt idx="43">
                  <c:v>8.3333333333333339</c:v>
                </c:pt>
                <c:pt idx="44">
                  <c:v>8</c:v>
                </c:pt>
                <c:pt idx="45">
                  <c:v>8.3333333333333339</c:v>
                </c:pt>
                <c:pt idx="46">
                  <c:v>8.6666666666666661</c:v>
                </c:pt>
                <c:pt idx="47">
                  <c:v>9</c:v>
                </c:pt>
                <c:pt idx="48">
                  <c:v>9</c:v>
                </c:pt>
                <c:pt idx="49">
                  <c:v>8.6666666666666661</c:v>
                </c:pt>
                <c:pt idx="50">
                  <c:v>8.3333333333333339</c:v>
                </c:pt>
                <c:pt idx="51">
                  <c:v>8.6666666666666661</c:v>
                </c:pt>
                <c:pt idx="52">
                  <c:v>9</c:v>
                </c:pt>
                <c:pt idx="53">
                  <c:v>9.6666666666666661</c:v>
                </c:pt>
                <c:pt idx="54">
                  <c:v>10</c:v>
                </c:pt>
                <c:pt idx="55">
                  <c:v>11.333333333333334</c:v>
                </c:pt>
                <c:pt idx="56">
                  <c:v>12.333333333333334</c:v>
                </c:pt>
                <c:pt idx="57">
                  <c:v>13.333333333333334</c:v>
                </c:pt>
                <c:pt idx="58">
                  <c:v>13.333333333333334</c:v>
                </c:pt>
                <c:pt idx="59">
                  <c:v>13.666666666666666</c:v>
                </c:pt>
                <c:pt idx="60">
                  <c:v>13.333333333333334</c:v>
                </c:pt>
                <c:pt idx="61">
                  <c:v>13.333333333333334</c:v>
                </c:pt>
                <c:pt idx="62">
                  <c:v>14</c:v>
                </c:pt>
                <c:pt idx="63">
                  <c:v>15.333333333333334</c:v>
                </c:pt>
                <c:pt idx="64">
                  <c:v>16.666666666666668</c:v>
                </c:pt>
                <c:pt idx="65">
                  <c:v>17</c:v>
                </c:pt>
                <c:pt idx="66">
                  <c:v>16.666666666666668</c:v>
                </c:pt>
                <c:pt idx="67">
                  <c:v>16.333333333333332</c:v>
                </c:pt>
                <c:pt idx="68">
                  <c:v>16</c:v>
                </c:pt>
                <c:pt idx="69">
                  <c:v>16</c:v>
                </c:pt>
                <c:pt idx="70">
                  <c:v>15.666666666666666</c:v>
                </c:pt>
                <c:pt idx="71">
                  <c:v>16</c:v>
                </c:pt>
                <c:pt idx="72">
                  <c:v>16</c:v>
                </c:pt>
                <c:pt idx="73">
                  <c:v>16.666666666666668</c:v>
                </c:pt>
                <c:pt idx="74">
                  <c:v>16.333333333333332</c:v>
                </c:pt>
                <c:pt idx="75">
                  <c:v>16.333333333333332</c:v>
                </c:pt>
                <c:pt idx="76">
                  <c:v>16</c:v>
                </c:pt>
                <c:pt idx="77">
                  <c:v>15.666666666666666</c:v>
                </c:pt>
                <c:pt idx="78">
                  <c:v>15</c:v>
                </c:pt>
                <c:pt idx="79">
                  <c:v>15</c:v>
                </c:pt>
                <c:pt idx="80">
                  <c:v>14.666666666666666</c:v>
                </c:pt>
                <c:pt idx="81">
                  <c:v>15</c:v>
                </c:pt>
              </c:numCache>
            </c:numRef>
          </c:yVal>
          <c:smooth val="0"/>
        </c:ser>
        <c:ser>
          <c:idx val="10"/>
          <c:order val="10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Sammanst_smooth!$S$8:$S$89</c:f>
              <c:numCache>
                <c:formatCode>General</c:formatCode>
                <c:ptCount val="82"/>
                <c:pt idx="0">
                  <c:v>-1</c:v>
                </c:pt>
                <c:pt idx="1">
                  <c:v>-0.33333333333333331</c:v>
                </c:pt>
                <c:pt idx="2">
                  <c:v>0.66666666666666663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0.66666666666666663</c:v>
                </c:pt>
                <c:pt idx="7">
                  <c:v>0.33333333333333331</c:v>
                </c:pt>
                <c:pt idx="8">
                  <c:v>0</c:v>
                </c:pt>
                <c:pt idx="9">
                  <c:v>-0.33333333333333331</c:v>
                </c:pt>
                <c:pt idx="10">
                  <c:v>-0.33333333333333331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-0.66666666666666663</c:v>
                </c:pt>
                <c:pt idx="15">
                  <c:v>0.33333333333333331</c:v>
                </c:pt>
                <c:pt idx="16">
                  <c:v>1</c:v>
                </c:pt>
                <c:pt idx="17">
                  <c:v>2.3333333333333335</c:v>
                </c:pt>
                <c:pt idx="18">
                  <c:v>2.6666666666666665</c:v>
                </c:pt>
                <c:pt idx="19">
                  <c:v>2.6666666666666665</c:v>
                </c:pt>
                <c:pt idx="20">
                  <c:v>2.6666666666666665</c:v>
                </c:pt>
                <c:pt idx="21">
                  <c:v>2.6666666666666665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2.6666666666666665</c:v>
                </c:pt>
                <c:pt idx="26">
                  <c:v>2.3333333333333335</c:v>
                </c:pt>
                <c:pt idx="27">
                  <c:v>1.6666666666666667</c:v>
                </c:pt>
                <c:pt idx="28">
                  <c:v>1.3333333333333333</c:v>
                </c:pt>
                <c:pt idx="29">
                  <c:v>1.3333333333333333</c:v>
                </c:pt>
                <c:pt idx="30">
                  <c:v>1.3333333333333333</c:v>
                </c:pt>
                <c:pt idx="31">
                  <c:v>2</c:v>
                </c:pt>
                <c:pt idx="32">
                  <c:v>2.3333333333333335</c:v>
                </c:pt>
                <c:pt idx="33">
                  <c:v>2.6666666666666665</c:v>
                </c:pt>
                <c:pt idx="34">
                  <c:v>2.3333333333333335</c:v>
                </c:pt>
                <c:pt idx="35">
                  <c:v>1.6666666666666667</c:v>
                </c:pt>
                <c:pt idx="36">
                  <c:v>1.3333333333333333</c:v>
                </c:pt>
                <c:pt idx="37">
                  <c:v>1</c:v>
                </c:pt>
                <c:pt idx="38">
                  <c:v>1</c:v>
                </c:pt>
                <c:pt idx="39">
                  <c:v>2.6666666666666665</c:v>
                </c:pt>
                <c:pt idx="40">
                  <c:v>5</c:v>
                </c:pt>
                <c:pt idx="41">
                  <c:v>7.333333333333333</c:v>
                </c:pt>
                <c:pt idx="42">
                  <c:v>8</c:v>
                </c:pt>
                <c:pt idx="43">
                  <c:v>7.666666666666667</c:v>
                </c:pt>
                <c:pt idx="44">
                  <c:v>7.333333333333333</c:v>
                </c:pt>
                <c:pt idx="45">
                  <c:v>7</c:v>
                </c:pt>
                <c:pt idx="46">
                  <c:v>7</c:v>
                </c:pt>
                <c:pt idx="47">
                  <c:v>6.666666666666667</c:v>
                </c:pt>
                <c:pt idx="48">
                  <c:v>6.333333333333333</c:v>
                </c:pt>
                <c:pt idx="49">
                  <c:v>5.666666666666667</c:v>
                </c:pt>
                <c:pt idx="50">
                  <c:v>5.333333333333333</c:v>
                </c:pt>
                <c:pt idx="51">
                  <c:v>5.333333333333333</c:v>
                </c:pt>
                <c:pt idx="52">
                  <c:v>5.666666666666667</c:v>
                </c:pt>
                <c:pt idx="53">
                  <c:v>5.666666666666667</c:v>
                </c:pt>
                <c:pt idx="54">
                  <c:v>5.333333333333333</c:v>
                </c:pt>
                <c:pt idx="55">
                  <c:v>5</c:v>
                </c:pt>
                <c:pt idx="56">
                  <c:v>5</c:v>
                </c:pt>
                <c:pt idx="57">
                  <c:v>4.666666666666667</c:v>
                </c:pt>
                <c:pt idx="58">
                  <c:v>4.333333333333333</c:v>
                </c:pt>
                <c:pt idx="59">
                  <c:v>4</c:v>
                </c:pt>
                <c:pt idx="60">
                  <c:v>3.6666666666666665</c:v>
                </c:pt>
                <c:pt idx="61">
                  <c:v>3.3333333333333335</c:v>
                </c:pt>
                <c:pt idx="62">
                  <c:v>3.3333333333333335</c:v>
                </c:pt>
                <c:pt idx="63">
                  <c:v>3.6666666666666665</c:v>
                </c:pt>
                <c:pt idx="64">
                  <c:v>4</c:v>
                </c:pt>
                <c:pt idx="65">
                  <c:v>4</c:v>
                </c:pt>
                <c:pt idx="66">
                  <c:v>3.6666666666666665</c:v>
                </c:pt>
                <c:pt idx="67">
                  <c:v>3.3333333333333335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</c:numCache>
            </c:numRef>
          </c:yVal>
          <c:smooth val="0"/>
        </c:ser>
        <c:ser>
          <c:idx val="11"/>
          <c:order val="11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Sammanst_smooth!$T$8:$T$89</c:f>
              <c:numCache>
                <c:formatCode>General</c:formatCode>
                <c:ptCount val="82"/>
                <c:pt idx="0">
                  <c:v>-0.5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2.6666666666666665</c:v>
                </c:pt>
                <c:pt idx="5">
                  <c:v>3.6666666666666665</c:v>
                </c:pt>
                <c:pt idx="6">
                  <c:v>3.3333333333333335</c:v>
                </c:pt>
                <c:pt idx="7">
                  <c:v>3</c:v>
                </c:pt>
                <c:pt idx="8">
                  <c:v>2</c:v>
                </c:pt>
                <c:pt idx="9">
                  <c:v>1.6666666666666667</c:v>
                </c:pt>
                <c:pt idx="10">
                  <c:v>2</c:v>
                </c:pt>
                <c:pt idx="11">
                  <c:v>2.3333333333333335</c:v>
                </c:pt>
                <c:pt idx="12">
                  <c:v>3</c:v>
                </c:pt>
                <c:pt idx="13">
                  <c:v>3.3333333333333335</c:v>
                </c:pt>
                <c:pt idx="14">
                  <c:v>3.3333333333333335</c:v>
                </c:pt>
                <c:pt idx="15">
                  <c:v>3.3333333333333335</c:v>
                </c:pt>
                <c:pt idx="16">
                  <c:v>3.3333333333333335</c:v>
                </c:pt>
                <c:pt idx="17">
                  <c:v>3.6666666666666665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3.6666666666666665</c:v>
                </c:pt>
                <c:pt idx="27">
                  <c:v>3</c:v>
                </c:pt>
                <c:pt idx="28">
                  <c:v>2.3333333333333335</c:v>
                </c:pt>
                <c:pt idx="29">
                  <c:v>2.3333333333333335</c:v>
                </c:pt>
                <c:pt idx="30">
                  <c:v>2.3333333333333335</c:v>
                </c:pt>
                <c:pt idx="31">
                  <c:v>2.6666666666666665</c:v>
                </c:pt>
                <c:pt idx="32">
                  <c:v>2.3333333333333335</c:v>
                </c:pt>
                <c:pt idx="33">
                  <c:v>2.3333333333333335</c:v>
                </c:pt>
                <c:pt idx="34">
                  <c:v>1.6666666666666667</c:v>
                </c:pt>
                <c:pt idx="35">
                  <c:v>1.3333333333333333</c:v>
                </c:pt>
                <c:pt idx="36">
                  <c:v>1</c:v>
                </c:pt>
                <c:pt idx="37">
                  <c:v>1</c:v>
                </c:pt>
                <c:pt idx="38">
                  <c:v>2.3333333333333335</c:v>
                </c:pt>
                <c:pt idx="39">
                  <c:v>4</c:v>
                </c:pt>
                <c:pt idx="40">
                  <c:v>5.666666666666667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5.666666666666667</c:v>
                </c:pt>
                <c:pt idx="45">
                  <c:v>5.666666666666667</c:v>
                </c:pt>
                <c:pt idx="46">
                  <c:v>5.666666666666667</c:v>
                </c:pt>
                <c:pt idx="47">
                  <c:v>5.666666666666667</c:v>
                </c:pt>
                <c:pt idx="48">
                  <c:v>5.333333333333333</c:v>
                </c:pt>
                <c:pt idx="49">
                  <c:v>4.333333333333333</c:v>
                </c:pt>
                <c:pt idx="50">
                  <c:v>4</c:v>
                </c:pt>
                <c:pt idx="51">
                  <c:v>4</c:v>
                </c:pt>
                <c:pt idx="52">
                  <c:v>4.666666666666667</c:v>
                </c:pt>
                <c:pt idx="53">
                  <c:v>4.666666666666667</c:v>
                </c:pt>
                <c:pt idx="54">
                  <c:v>5.333333333333333</c:v>
                </c:pt>
                <c:pt idx="55">
                  <c:v>6</c:v>
                </c:pt>
                <c:pt idx="56">
                  <c:v>7</c:v>
                </c:pt>
                <c:pt idx="57">
                  <c:v>6.666666666666667</c:v>
                </c:pt>
                <c:pt idx="58">
                  <c:v>6</c:v>
                </c:pt>
                <c:pt idx="59">
                  <c:v>6.666666666666667</c:v>
                </c:pt>
                <c:pt idx="60">
                  <c:v>8</c:v>
                </c:pt>
                <c:pt idx="61">
                  <c:v>9.6666666666666661</c:v>
                </c:pt>
                <c:pt idx="62">
                  <c:v>10.333333333333334</c:v>
                </c:pt>
                <c:pt idx="63">
                  <c:v>11</c:v>
                </c:pt>
                <c:pt idx="64">
                  <c:v>12.333333333333334</c:v>
                </c:pt>
                <c:pt idx="65">
                  <c:v>13.333333333333334</c:v>
                </c:pt>
                <c:pt idx="66">
                  <c:v>14</c:v>
                </c:pt>
                <c:pt idx="67">
                  <c:v>14.333333333333334</c:v>
                </c:pt>
                <c:pt idx="68">
                  <c:v>15</c:v>
                </c:pt>
                <c:pt idx="69">
                  <c:v>15.666666666666666</c:v>
                </c:pt>
                <c:pt idx="70">
                  <c:v>15.666666666666666</c:v>
                </c:pt>
                <c:pt idx="71">
                  <c:v>15.666666666666666</c:v>
                </c:pt>
                <c:pt idx="72">
                  <c:v>15.333333333333334</c:v>
                </c:pt>
                <c:pt idx="73">
                  <c:v>15.333333333333334</c:v>
                </c:pt>
                <c:pt idx="74">
                  <c:v>15</c:v>
                </c:pt>
                <c:pt idx="75">
                  <c:v>14.666666666666666</c:v>
                </c:pt>
                <c:pt idx="76">
                  <c:v>14.666666666666666</c:v>
                </c:pt>
                <c:pt idx="77">
                  <c:v>14.333333333333334</c:v>
                </c:pt>
                <c:pt idx="78">
                  <c:v>14</c:v>
                </c:pt>
                <c:pt idx="79">
                  <c:v>13.666666666666666</c:v>
                </c:pt>
                <c:pt idx="80">
                  <c:v>13</c:v>
                </c:pt>
                <c:pt idx="81">
                  <c:v>13</c:v>
                </c:pt>
              </c:numCache>
            </c:numRef>
          </c:yVal>
          <c:smooth val="0"/>
        </c:ser>
        <c:ser>
          <c:idx val="12"/>
          <c:order val="12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Sammanst_smooth!$U$8:$U$89</c:f>
              <c:numCache>
                <c:formatCode>General</c:formatCode>
                <c:ptCount val="82"/>
                <c:pt idx="0">
                  <c:v>-1</c:v>
                </c:pt>
                <c:pt idx="1">
                  <c:v>-0.33333333333333331</c:v>
                </c:pt>
                <c:pt idx="2">
                  <c:v>0.33333333333333331</c:v>
                </c:pt>
                <c:pt idx="3">
                  <c:v>1</c:v>
                </c:pt>
                <c:pt idx="4">
                  <c:v>0.66666666666666663</c:v>
                </c:pt>
                <c:pt idx="5">
                  <c:v>0.33333333333333331</c:v>
                </c:pt>
                <c:pt idx="6">
                  <c:v>0</c:v>
                </c:pt>
                <c:pt idx="7">
                  <c:v>0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-1</c:v>
                </c:pt>
                <c:pt idx="13">
                  <c:v>-1.5</c:v>
                </c:pt>
                <c:pt idx="14">
                  <c:v>-1.5</c:v>
                </c:pt>
                <c:pt idx="15">
                  <c:v>-1</c:v>
                </c:pt>
                <c:pt idx="16">
                  <c:v>-0.66666666666666663</c:v>
                </c:pt>
                <c:pt idx="17">
                  <c:v>0.33333333333333331</c:v>
                </c:pt>
                <c:pt idx="18">
                  <c:v>0.66666666666666663</c:v>
                </c:pt>
                <c:pt idx="19">
                  <c:v>0.66666666666666663</c:v>
                </c:pt>
                <c:pt idx="20">
                  <c:v>0.66666666666666663</c:v>
                </c:pt>
                <c:pt idx="21">
                  <c:v>0.33333333333333331</c:v>
                </c:pt>
                <c:pt idx="22">
                  <c:v>0.33333333333333331</c:v>
                </c:pt>
                <c:pt idx="23">
                  <c:v>0.33333333333333331</c:v>
                </c:pt>
                <c:pt idx="24">
                  <c:v>0.33333333333333331</c:v>
                </c:pt>
                <c:pt idx="25">
                  <c:v>0.33333333333333331</c:v>
                </c:pt>
                <c:pt idx="26">
                  <c:v>0</c:v>
                </c:pt>
                <c:pt idx="27">
                  <c:v>-0.33333333333333331</c:v>
                </c:pt>
                <c:pt idx="28">
                  <c:v>-0.66666666666666663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-1.3333333333333333</c:v>
                </c:pt>
                <c:pt idx="34">
                  <c:v>-1.6666666666666667</c:v>
                </c:pt>
                <c:pt idx="35">
                  <c:v>-2.3333333333333335</c:v>
                </c:pt>
                <c:pt idx="36">
                  <c:v>-2.3333333333333335</c:v>
                </c:pt>
                <c:pt idx="37">
                  <c:v>-2.3333333333333335</c:v>
                </c:pt>
                <c:pt idx="38">
                  <c:v>1.6666666666666667</c:v>
                </c:pt>
                <c:pt idx="39">
                  <c:v>6</c:v>
                </c:pt>
                <c:pt idx="40">
                  <c:v>10.333333333333334</c:v>
                </c:pt>
                <c:pt idx="41">
                  <c:v>11</c:v>
                </c:pt>
                <c:pt idx="42">
                  <c:v>10.666666666666666</c:v>
                </c:pt>
                <c:pt idx="43">
                  <c:v>10.333333333333334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9.6666666666666661</c:v>
                </c:pt>
                <c:pt idx="48">
                  <c:v>9.3333333333333339</c:v>
                </c:pt>
                <c:pt idx="49">
                  <c:v>8.3333333333333339</c:v>
                </c:pt>
                <c:pt idx="50">
                  <c:v>8</c:v>
                </c:pt>
                <c:pt idx="51">
                  <c:v>8</c:v>
                </c:pt>
                <c:pt idx="52">
                  <c:v>8.6666666666666661</c:v>
                </c:pt>
                <c:pt idx="53">
                  <c:v>9</c:v>
                </c:pt>
                <c:pt idx="54">
                  <c:v>9.3333333333333339</c:v>
                </c:pt>
                <c:pt idx="55">
                  <c:v>10</c:v>
                </c:pt>
                <c:pt idx="56">
                  <c:v>11</c:v>
                </c:pt>
                <c:pt idx="57">
                  <c:v>11.333333333333334</c:v>
                </c:pt>
                <c:pt idx="58">
                  <c:v>11.333333333333334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11.666666666666666</c:v>
                </c:pt>
                <c:pt idx="63">
                  <c:v>12.666666666666666</c:v>
                </c:pt>
                <c:pt idx="64">
                  <c:v>14</c:v>
                </c:pt>
                <c:pt idx="65">
                  <c:v>14.666666666666666</c:v>
                </c:pt>
                <c:pt idx="66">
                  <c:v>14.666666666666666</c:v>
                </c:pt>
                <c:pt idx="67">
                  <c:v>15</c:v>
                </c:pt>
                <c:pt idx="68">
                  <c:v>15.666666666666666</c:v>
                </c:pt>
                <c:pt idx="69">
                  <c:v>17</c:v>
                </c:pt>
                <c:pt idx="70">
                  <c:v>17.333333333333332</c:v>
                </c:pt>
                <c:pt idx="71">
                  <c:v>17.666666666666668</c:v>
                </c:pt>
                <c:pt idx="72">
                  <c:v>17.333333333333332</c:v>
                </c:pt>
                <c:pt idx="73">
                  <c:v>17.666666666666668</c:v>
                </c:pt>
                <c:pt idx="74">
                  <c:v>17.333333333333332</c:v>
                </c:pt>
                <c:pt idx="75">
                  <c:v>17.333333333333332</c:v>
                </c:pt>
                <c:pt idx="76">
                  <c:v>17</c:v>
                </c:pt>
                <c:pt idx="77">
                  <c:v>16.666666666666668</c:v>
                </c:pt>
                <c:pt idx="78">
                  <c:v>16</c:v>
                </c:pt>
                <c:pt idx="79">
                  <c:v>15.666666666666666</c:v>
                </c:pt>
                <c:pt idx="80">
                  <c:v>15.666666666666666</c:v>
                </c:pt>
                <c:pt idx="81">
                  <c:v>16</c:v>
                </c:pt>
              </c:numCache>
            </c:numRef>
          </c:yVal>
          <c:smooth val="0"/>
        </c:ser>
        <c:ser>
          <c:idx val="13"/>
          <c:order val="13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Sammanst_smooth!$V$8:$V$89</c:f>
              <c:numCache>
                <c:formatCode>General</c:formatCode>
                <c:ptCount val="82"/>
                <c:pt idx="0">
                  <c:v>-1</c:v>
                </c:pt>
                <c:pt idx="1">
                  <c:v>-0.33333333333333331</c:v>
                </c:pt>
                <c:pt idx="2">
                  <c:v>1</c:v>
                </c:pt>
                <c:pt idx="3">
                  <c:v>1.6666666666666667</c:v>
                </c:pt>
                <c:pt idx="4">
                  <c:v>2.6666666666666665</c:v>
                </c:pt>
                <c:pt idx="5">
                  <c:v>3.3333333333333335</c:v>
                </c:pt>
                <c:pt idx="6">
                  <c:v>3.3333333333333335</c:v>
                </c:pt>
                <c:pt idx="7">
                  <c:v>2.6666666666666665</c:v>
                </c:pt>
                <c:pt idx="8">
                  <c:v>2</c:v>
                </c:pt>
                <c:pt idx="9">
                  <c:v>1.6666666666666667</c:v>
                </c:pt>
                <c:pt idx="10">
                  <c:v>2</c:v>
                </c:pt>
                <c:pt idx="11">
                  <c:v>2</c:v>
                </c:pt>
                <c:pt idx="12">
                  <c:v>2.3333333333333335</c:v>
                </c:pt>
                <c:pt idx="13">
                  <c:v>2.3333333333333335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2.6666666666666665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2.6666666666666665</c:v>
                </c:pt>
                <c:pt idx="25">
                  <c:v>2.3333333333333335</c:v>
                </c:pt>
                <c:pt idx="26">
                  <c:v>2</c:v>
                </c:pt>
                <c:pt idx="27">
                  <c:v>1.6666666666666667</c:v>
                </c:pt>
                <c:pt idx="28">
                  <c:v>1.3333333333333333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0.66666666666666663</c:v>
                </c:pt>
                <c:pt idx="34">
                  <c:v>0.33333333333333331</c:v>
                </c:pt>
                <c:pt idx="35">
                  <c:v>-0.33333333333333331</c:v>
                </c:pt>
                <c:pt idx="36">
                  <c:v>-0.33333333333333331</c:v>
                </c:pt>
                <c:pt idx="37">
                  <c:v>-0.33333333333333331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-0.33333333333333331</c:v>
                </c:pt>
                <c:pt idx="43">
                  <c:v>-0.66666666666666663</c:v>
                </c:pt>
                <c:pt idx="44">
                  <c:v>-1</c:v>
                </c:pt>
                <c:pt idx="45">
                  <c:v>-1</c:v>
                </c:pt>
                <c:pt idx="46">
                  <c:v>-1.3333333333333333</c:v>
                </c:pt>
                <c:pt idx="47">
                  <c:v>-1.6666666666666667</c:v>
                </c:pt>
                <c:pt idx="48">
                  <c:v>-2</c:v>
                </c:pt>
                <c:pt idx="49">
                  <c:v>-2.3333333333333335</c:v>
                </c:pt>
                <c:pt idx="50">
                  <c:v>-2</c:v>
                </c:pt>
                <c:pt idx="51">
                  <c:v>-1</c:v>
                </c:pt>
                <c:pt idx="52">
                  <c:v>0</c:v>
                </c:pt>
                <c:pt idx="53">
                  <c:v>0.33333333333333331</c:v>
                </c:pt>
                <c:pt idx="54">
                  <c:v>0</c:v>
                </c:pt>
                <c:pt idx="55">
                  <c:v>0</c:v>
                </c:pt>
                <c:pt idx="56">
                  <c:v>0.66666666666666663</c:v>
                </c:pt>
                <c:pt idx="57">
                  <c:v>1</c:v>
                </c:pt>
                <c:pt idx="58">
                  <c:v>1.3333333333333333</c:v>
                </c:pt>
                <c:pt idx="59">
                  <c:v>0.66666666666666663</c:v>
                </c:pt>
                <c:pt idx="60">
                  <c:v>0.33333333333333331</c:v>
                </c:pt>
                <c:pt idx="61">
                  <c:v>0</c:v>
                </c:pt>
                <c:pt idx="62">
                  <c:v>0.66666666666666663</c:v>
                </c:pt>
                <c:pt idx="63">
                  <c:v>1.3333333333333333</c:v>
                </c:pt>
                <c:pt idx="64">
                  <c:v>2.3333333333333335</c:v>
                </c:pt>
                <c:pt idx="65">
                  <c:v>2.6666666666666665</c:v>
                </c:pt>
                <c:pt idx="66">
                  <c:v>2.3333333333333335</c:v>
                </c:pt>
                <c:pt idx="67">
                  <c:v>1.6666666666666667</c:v>
                </c:pt>
                <c:pt idx="68">
                  <c:v>1.3333333333333333</c:v>
                </c:pt>
                <c:pt idx="69">
                  <c:v>1.6666666666666667</c:v>
                </c:pt>
                <c:pt idx="70">
                  <c:v>1.6666666666666667</c:v>
                </c:pt>
                <c:pt idx="71">
                  <c:v>2</c:v>
                </c:pt>
                <c:pt idx="72">
                  <c:v>2</c:v>
                </c:pt>
                <c:pt idx="73">
                  <c:v>2.6666666666666665</c:v>
                </c:pt>
                <c:pt idx="74">
                  <c:v>2.3333333333333335</c:v>
                </c:pt>
                <c:pt idx="75">
                  <c:v>2.3333333333333335</c:v>
                </c:pt>
                <c:pt idx="76">
                  <c:v>2</c:v>
                </c:pt>
                <c:pt idx="77">
                  <c:v>1.6666666666666667</c:v>
                </c:pt>
                <c:pt idx="78">
                  <c:v>1</c:v>
                </c:pt>
                <c:pt idx="79">
                  <c:v>0.66666666666666663</c:v>
                </c:pt>
                <c:pt idx="80">
                  <c:v>0</c:v>
                </c:pt>
                <c:pt idx="81">
                  <c:v>0</c:v>
                </c:pt>
              </c:numCache>
            </c:numRef>
          </c:yVal>
          <c:smooth val="0"/>
        </c:ser>
        <c:ser>
          <c:idx val="14"/>
          <c:order val="14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Sammanst_smooth!$W$8:$W$89</c:f>
              <c:numCache>
                <c:formatCode>General</c:formatCode>
                <c:ptCount val="82"/>
                <c:pt idx="0">
                  <c:v>0.5</c:v>
                </c:pt>
                <c:pt idx="1">
                  <c:v>1.6666666666666667</c:v>
                </c:pt>
                <c:pt idx="2">
                  <c:v>3.6666666666666665</c:v>
                </c:pt>
                <c:pt idx="3">
                  <c:v>4.333333333333333</c:v>
                </c:pt>
                <c:pt idx="4">
                  <c:v>4.333333333333333</c:v>
                </c:pt>
                <c:pt idx="5">
                  <c:v>4.333333333333333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0.66666666666666663</c:v>
                </c:pt>
                <c:pt idx="12">
                  <c:v>0.33333333333333331</c:v>
                </c:pt>
                <c:pt idx="13">
                  <c:v>-0.33333333333333331</c:v>
                </c:pt>
                <c:pt idx="14">
                  <c:v>-1.3333333333333333</c:v>
                </c:pt>
                <c:pt idx="15">
                  <c:v>-1</c:v>
                </c:pt>
                <c:pt idx="16">
                  <c:v>0.33333333333333331</c:v>
                </c:pt>
                <c:pt idx="17">
                  <c:v>2.6666666666666665</c:v>
                </c:pt>
                <c:pt idx="18">
                  <c:v>4</c:v>
                </c:pt>
                <c:pt idx="19">
                  <c:v>4.333333333333333</c:v>
                </c:pt>
                <c:pt idx="20">
                  <c:v>4.666666666666667</c:v>
                </c:pt>
                <c:pt idx="21">
                  <c:v>4.333333333333333</c:v>
                </c:pt>
                <c:pt idx="22">
                  <c:v>4.666666666666667</c:v>
                </c:pt>
                <c:pt idx="23">
                  <c:v>4.666666666666667</c:v>
                </c:pt>
                <c:pt idx="24">
                  <c:v>5</c:v>
                </c:pt>
                <c:pt idx="25">
                  <c:v>5</c:v>
                </c:pt>
                <c:pt idx="26">
                  <c:v>4.666666666666667</c:v>
                </c:pt>
                <c:pt idx="27">
                  <c:v>4</c:v>
                </c:pt>
                <c:pt idx="28">
                  <c:v>3.6666666666666665</c:v>
                </c:pt>
                <c:pt idx="29">
                  <c:v>3.6666666666666665</c:v>
                </c:pt>
                <c:pt idx="30">
                  <c:v>4</c:v>
                </c:pt>
                <c:pt idx="31">
                  <c:v>4.333333333333333</c:v>
                </c:pt>
                <c:pt idx="32">
                  <c:v>4.666666666666667</c:v>
                </c:pt>
                <c:pt idx="33">
                  <c:v>4.666666666666667</c:v>
                </c:pt>
                <c:pt idx="34">
                  <c:v>4.666666666666667</c:v>
                </c:pt>
                <c:pt idx="35">
                  <c:v>4.666666666666667</c:v>
                </c:pt>
                <c:pt idx="36">
                  <c:v>5</c:v>
                </c:pt>
                <c:pt idx="37">
                  <c:v>5.333333333333333</c:v>
                </c:pt>
                <c:pt idx="38">
                  <c:v>6</c:v>
                </c:pt>
                <c:pt idx="39">
                  <c:v>6.666666666666667</c:v>
                </c:pt>
                <c:pt idx="40">
                  <c:v>6.666666666666667</c:v>
                </c:pt>
                <c:pt idx="41">
                  <c:v>6.333333333333333</c:v>
                </c:pt>
                <c:pt idx="42">
                  <c:v>6</c:v>
                </c:pt>
                <c:pt idx="43">
                  <c:v>6</c:v>
                </c:pt>
                <c:pt idx="44">
                  <c:v>5.666666666666667</c:v>
                </c:pt>
                <c:pt idx="45">
                  <c:v>5.666666666666667</c:v>
                </c:pt>
                <c:pt idx="46">
                  <c:v>5.333333333333333</c:v>
                </c:pt>
                <c:pt idx="47">
                  <c:v>5</c:v>
                </c:pt>
                <c:pt idx="48">
                  <c:v>4.333333333333333</c:v>
                </c:pt>
                <c:pt idx="49">
                  <c:v>3.6666666666666665</c:v>
                </c:pt>
                <c:pt idx="50">
                  <c:v>3.3333333333333335</c:v>
                </c:pt>
                <c:pt idx="51">
                  <c:v>3.6666666666666665</c:v>
                </c:pt>
                <c:pt idx="52">
                  <c:v>4.333333333333333</c:v>
                </c:pt>
                <c:pt idx="53">
                  <c:v>4.666666666666667</c:v>
                </c:pt>
                <c:pt idx="54">
                  <c:v>4.666666666666667</c:v>
                </c:pt>
                <c:pt idx="55">
                  <c:v>4.666666666666667</c:v>
                </c:pt>
                <c:pt idx="56">
                  <c:v>5.666666666666667</c:v>
                </c:pt>
                <c:pt idx="57">
                  <c:v>6</c:v>
                </c:pt>
                <c:pt idx="58">
                  <c:v>6.333333333333333</c:v>
                </c:pt>
                <c:pt idx="59">
                  <c:v>6</c:v>
                </c:pt>
                <c:pt idx="60">
                  <c:v>5.666666666666667</c:v>
                </c:pt>
                <c:pt idx="61">
                  <c:v>5.333333333333333</c:v>
                </c:pt>
                <c:pt idx="62">
                  <c:v>5.333333333333333</c:v>
                </c:pt>
                <c:pt idx="63">
                  <c:v>6</c:v>
                </c:pt>
                <c:pt idx="64">
                  <c:v>7</c:v>
                </c:pt>
                <c:pt idx="65">
                  <c:v>7.666666666666667</c:v>
                </c:pt>
                <c:pt idx="66">
                  <c:v>8.3333333333333339</c:v>
                </c:pt>
                <c:pt idx="67">
                  <c:v>8.6666666666666661</c:v>
                </c:pt>
                <c:pt idx="68">
                  <c:v>9</c:v>
                </c:pt>
                <c:pt idx="69">
                  <c:v>9.3333333333333339</c:v>
                </c:pt>
                <c:pt idx="70">
                  <c:v>9.3333333333333339</c:v>
                </c:pt>
                <c:pt idx="71">
                  <c:v>9.6666666666666661</c:v>
                </c:pt>
                <c:pt idx="72">
                  <c:v>9.3333333333333339</c:v>
                </c:pt>
                <c:pt idx="73">
                  <c:v>9.3333333333333339</c:v>
                </c:pt>
                <c:pt idx="74">
                  <c:v>9</c:v>
                </c:pt>
                <c:pt idx="75">
                  <c:v>8.6666666666666661</c:v>
                </c:pt>
                <c:pt idx="76">
                  <c:v>8.3333333333333339</c:v>
                </c:pt>
                <c:pt idx="77">
                  <c:v>8</c:v>
                </c:pt>
                <c:pt idx="78">
                  <c:v>7.666666666666667</c:v>
                </c:pt>
                <c:pt idx="79">
                  <c:v>7.666666666666667</c:v>
                </c:pt>
                <c:pt idx="80">
                  <c:v>7</c:v>
                </c:pt>
                <c:pt idx="81">
                  <c:v>7</c:v>
                </c:pt>
              </c:numCache>
            </c:numRef>
          </c:yVal>
          <c:smooth val="0"/>
        </c:ser>
        <c:ser>
          <c:idx val="15"/>
          <c:order val="15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Sammanst_smooth!$X$8:$X$89</c:f>
              <c:numCache>
                <c:formatCode>General</c:formatCode>
                <c:ptCount val="82"/>
                <c:pt idx="0">
                  <c:v>-1</c:v>
                </c:pt>
                <c:pt idx="1">
                  <c:v>-0.33333333333333331</c:v>
                </c:pt>
                <c:pt idx="2">
                  <c:v>1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0.66666666666666663</c:v>
                </c:pt>
                <c:pt idx="7">
                  <c:v>0.66666666666666663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0.66666666666666663</c:v>
                </c:pt>
                <c:pt idx="11">
                  <c:v>0.33333333333333331</c:v>
                </c:pt>
                <c:pt idx="12">
                  <c:v>0.66666666666666663</c:v>
                </c:pt>
                <c:pt idx="13">
                  <c:v>0.66666666666666663</c:v>
                </c:pt>
                <c:pt idx="14">
                  <c:v>0.66666666666666663</c:v>
                </c:pt>
                <c:pt idx="15">
                  <c:v>1.3333333333333333</c:v>
                </c:pt>
                <c:pt idx="16">
                  <c:v>2.3333333333333335</c:v>
                </c:pt>
                <c:pt idx="17">
                  <c:v>4</c:v>
                </c:pt>
                <c:pt idx="18">
                  <c:v>4.666666666666667</c:v>
                </c:pt>
                <c:pt idx="19">
                  <c:v>5</c:v>
                </c:pt>
                <c:pt idx="20">
                  <c:v>5.333333333333333</c:v>
                </c:pt>
                <c:pt idx="21">
                  <c:v>5.333333333333333</c:v>
                </c:pt>
                <c:pt idx="22">
                  <c:v>5.333333333333333</c:v>
                </c:pt>
                <c:pt idx="23">
                  <c:v>5.333333333333333</c:v>
                </c:pt>
                <c:pt idx="24">
                  <c:v>5.333333333333333</c:v>
                </c:pt>
                <c:pt idx="25">
                  <c:v>5.333333333333333</c:v>
                </c:pt>
                <c:pt idx="26">
                  <c:v>5</c:v>
                </c:pt>
                <c:pt idx="27">
                  <c:v>4.666666666666667</c:v>
                </c:pt>
                <c:pt idx="28">
                  <c:v>4.333333333333333</c:v>
                </c:pt>
                <c:pt idx="29">
                  <c:v>4</c:v>
                </c:pt>
                <c:pt idx="30">
                  <c:v>4</c:v>
                </c:pt>
                <c:pt idx="31">
                  <c:v>4.333333333333333</c:v>
                </c:pt>
                <c:pt idx="32">
                  <c:v>5</c:v>
                </c:pt>
                <c:pt idx="33">
                  <c:v>5.666666666666667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6.333333333333333</c:v>
                </c:pt>
                <c:pt idx="38">
                  <c:v>6.666666666666667</c:v>
                </c:pt>
                <c:pt idx="39">
                  <c:v>7</c:v>
                </c:pt>
                <c:pt idx="40">
                  <c:v>6.666666666666667</c:v>
                </c:pt>
                <c:pt idx="41">
                  <c:v>6.666666666666667</c:v>
                </c:pt>
                <c:pt idx="42">
                  <c:v>6.333333333333333</c:v>
                </c:pt>
                <c:pt idx="43">
                  <c:v>6.333333333333333</c:v>
                </c:pt>
                <c:pt idx="44">
                  <c:v>5.666666666666667</c:v>
                </c:pt>
                <c:pt idx="45">
                  <c:v>5.666666666666667</c:v>
                </c:pt>
                <c:pt idx="46">
                  <c:v>5.333333333333333</c:v>
                </c:pt>
                <c:pt idx="47">
                  <c:v>5</c:v>
                </c:pt>
                <c:pt idx="48">
                  <c:v>4.333333333333333</c:v>
                </c:pt>
                <c:pt idx="49">
                  <c:v>3.6666666666666665</c:v>
                </c:pt>
                <c:pt idx="50">
                  <c:v>3.3333333333333335</c:v>
                </c:pt>
                <c:pt idx="51">
                  <c:v>3.6666666666666665</c:v>
                </c:pt>
                <c:pt idx="52">
                  <c:v>4.333333333333333</c:v>
                </c:pt>
                <c:pt idx="53">
                  <c:v>4.666666666666667</c:v>
                </c:pt>
                <c:pt idx="54">
                  <c:v>4.666666666666667</c:v>
                </c:pt>
                <c:pt idx="55">
                  <c:v>4.666666666666667</c:v>
                </c:pt>
                <c:pt idx="56">
                  <c:v>5.666666666666667</c:v>
                </c:pt>
                <c:pt idx="57">
                  <c:v>6</c:v>
                </c:pt>
                <c:pt idx="58">
                  <c:v>6</c:v>
                </c:pt>
                <c:pt idx="59">
                  <c:v>5.666666666666667</c:v>
                </c:pt>
                <c:pt idx="60">
                  <c:v>5.333333333333333</c:v>
                </c:pt>
                <c:pt idx="61">
                  <c:v>5.333333333333333</c:v>
                </c:pt>
                <c:pt idx="62">
                  <c:v>5</c:v>
                </c:pt>
                <c:pt idx="63">
                  <c:v>7</c:v>
                </c:pt>
                <c:pt idx="64">
                  <c:v>9.5</c:v>
                </c:pt>
                <c:pt idx="65">
                  <c:v>9.3333333333333339</c:v>
                </c:pt>
                <c:pt idx="66">
                  <c:v>9</c:v>
                </c:pt>
                <c:pt idx="67">
                  <c:v>8.3333333333333339</c:v>
                </c:pt>
                <c:pt idx="68">
                  <c:v>8.3333333333333339</c:v>
                </c:pt>
                <c:pt idx="69">
                  <c:v>8.3333333333333339</c:v>
                </c:pt>
                <c:pt idx="70">
                  <c:v>8</c:v>
                </c:pt>
                <c:pt idx="71">
                  <c:v>7.666666666666667</c:v>
                </c:pt>
                <c:pt idx="72">
                  <c:v>7.333333333333333</c:v>
                </c:pt>
                <c:pt idx="73">
                  <c:v>7.333333333333333</c:v>
                </c:pt>
                <c:pt idx="74">
                  <c:v>7.333333333333333</c:v>
                </c:pt>
                <c:pt idx="75">
                  <c:v>7.666666666666667</c:v>
                </c:pt>
                <c:pt idx="76">
                  <c:v>8.3333333333333339</c:v>
                </c:pt>
                <c:pt idx="77">
                  <c:v>9.3333333333333339</c:v>
                </c:pt>
                <c:pt idx="78">
                  <c:v>10</c:v>
                </c:pt>
                <c:pt idx="79">
                  <c:v>10.666666666666666</c:v>
                </c:pt>
                <c:pt idx="80">
                  <c:v>10.333333333333334</c:v>
                </c:pt>
                <c:pt idx="81">
                  <c:v>10.5</c:v>
                </c:pt>
              </c:numCache>
            </c:numRef>
          </c:yVal>
          <c:smooth val="0"/>
        </c:ser>
        <c:ser>
          <c:idx val="16"/>
          <c:order val="16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Sammanst_smooth!$Y$8:$Y$89</c:f>
              <c:numCache>
                <c:formatCode>General</c:formatCode>
                <c:ptCount val="82"/>
                <c:pt idx="0">
                  <c:v>0</c:v>
                </c:pt>
                <c:pt idx="1">
                  <c:v>1</c:v>
                </c:pt>
                <c:pt idx="2">
                  <c:v>2.3333333333333335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1.3333333333333333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0.66666666666666663</c:v>
                </c:pt>
                <c:pt idx="11">
                  <c:v>0.33333333333333331</c:v>
                </c:pt>
                <c:pt idx="12">
                  <c:v>0.33333333333333331</c:v>
                </c:pt>
                <c:pt idx="13">
                  <c:v>-0.33333333333333331</c:v>
                </c:pt>
                <c:pt idx="14">
                  <c:v>-1</c:v>
                </c:pt>
                <c:pt idx="15">
                  <c:v>-0.33333333333333331</c:v>
                </c:pt>
                <c:pt idx="16">
                  <c:v>1</c:v>
                </c:pt>
                <c:pt idx="17">
                  <c:v>3.3333333333333335</c:v>
                </c:pt>
                <c:pt idx="18">
                  <c:v>4.333333333333333</c:v>
                </c:pt>
                <c:pt idx="19">
                  <c:v>4.666666666666667</c:v>
                </c:pt>
                <c:pt idx="20">
                  <c:v>4.666666666666667</c:v>
                </c:pt>
                <c:pt idx="21">
                  <c:v>4.666666666666667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4.666666666666667</c:v>
                </c:pt>
                <c:pt idx="26">
                  <c:v>4.333333333333333</c:v>
                </c:pt>
                <c:pt idx="27">
                  <c:v>3.6666666666666665</c:v>
                </c:pt>
                <c:pt idx="28">
                  <c:v>3.6666666666666665</c:v>
                </c:pt>
                <c:pt idx="29">
                  <c:v>4</c:v>
                </c:pt>
                <c:pt idx="30">
                  <c:v>4.666666666666667</c:v>
                </c:pt>
                <c:pt idx="31">
                  <c:v>5.333333333333333</c:v>
                </c:pt>
                <c:pt idx="32">
                  <c:v>5.666666666666667</c:v>
                </c:pt>
                <c:pt idx="33">
                  <c:v>5.666666666666667</c:v>
                </c:pt>
                <c:pt idx="34">
                  <c:v>5.333333333333333</c:v>
                </c:pt>
                <c:pt idx="35">
                  <c:v>4.666666666666667</c:v>
                </c:pt>
                <c:pt idx="36">
                  <c:v>4.666666666666667</c:v>
                </c:pt>
                <c:pt idx="37">
                  <c:v>5.666666666666667</c:v>
                </c:pt>
                <c:pt idx="38">
                  <c:v>7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7.666666666666667</c:v>
                </c:pt>
                <c:pt idx="44">
                  <c:v>7.333333333333333</c:v>
                </c:pt>
                <c:pt idx="45">
                  <c:v>7</c:v>
                </c:pt>
                <c:pt idx="46">
                  <c:v>7</c:v>
                </c:pt>
                <c:pt idx="47">
                  <c:v>8.6666666666666661</c:v>
                </c:pt>
                <c:pt idx="48">
                  <c:v>11.333333333333334</c:v>
                </c:pt>
                <c:pt idx="49">
                  <c:v>13.666666666666666</c:v>
                </c:pt>
                <c:pt idx="50">
                  <c:v>14.333333333333334</c:v>
                </c:pt>
                <c:pt idx="51">
                  <c:v>14.333333333333334</c:v>
                </c:pt>
                <c:pt idx="52">
                  <c:v>15</c:v>
                </c:pt>
                <c:pt idx="53">
                  <c:v>16</c:v>
                </c:pt>
                <c:pt idx="54">
                  <c:v>16.666666666666668</c:v>
                </c:pt>
                <c:pt idx="55">
                  <c:v>17</c:v>
                </c:pt>
                <c:pt idx="56">
                  <c:v>17.666666666666668</c:v>
                </c:pt>
                <c:pt idx="57">
                  <c:v>18</c:v>
                </c:pt>
                <c:pt idx="58">
                  <c:v>18.333333333333332</c:v>
                </c:pt>
                <c:pt idx="59">
                  <c:v>17.666666666666668</c:v>
                </c:pt>
                <c:pt idx="60">
                  <c:v>17.333333333333332</c:v>
                </c:pt>
                <c:pt idx="61">
                  <c:v>17</c:v>
                </c:pt>
                <c:pt idx="62">
                  <c:v>17.333333333333332</c:v>
                </c:pt>
                <c:pt idx="63">
                  <c:v>17.666666666666668</c:v>
                </c:pt>
                <c:pt idx="64">
                  <c:v>18</c:v>
                </c:pt>
                <c:pt idx="65">
                  <c:v>18</c:v>
                </c:pt>
                <c:pt idx="66">
                  <c:v>17.666666666666668</c:v>
                </c:pt>
                <c:pt idx="67">
                  <c:v>17.333333333333332</c:v>
                </c:pt>
                <c:pt idx="68">
                  <c:v>17</c:v>
                </c:pt>
                <c:pt idx="69">
                  <c:v>17</c:v>
                </c:pt>
                <c:pt idx="70">
                  <c:v>16.666666666666668</c:v>
                </c:pt>
                <c:pt idx="71">
                  <c:v>16.333333333333332</c:v>
                </c:pt>
                <c:pt idx="72">
                  <c:v>15.666666666666666</c:v>
                </c:pt>
                <c:pt idx="73">
                  <c:v>15.666666666666666</c:v>
                </c:pt>
                <c:pt idx="74">
                  <c:v>15.666666666666666</c:v>
                </c:pt>
                <c:pt idx="75">
                  <c:v>16</c:v>
                </c:pt>
                <c:pt idx="76">
                  <c:v>16</c:v>
                </c:pt>
                <c:pt idx="77">
                  <c:v>15.666666666666666</c:v>
                </c:pt>
                <c:pt idx="78">
                  <c:v>15</c:v>
                </c:pt>
                <c:pt idx="79">
                  <c:v>14.666666666666666</c:v>
                </c:pt>
                <c:pt idx="80">
                  <c:v>14</c:v>
                </c:pt>
                <c:pt idx="81">
                  <c:v>14</c:v>
                </c:pt>
              </c:numCache>
            </c:numRef>
          </c:yVal>
          <c:smooth val="0"/>
        </c:ser>
        <c:ser>
          <c:idx val="17"/>
          <c:order val="17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Sammanst_smooth!$Z$8:$Z$89</c:f>
              <c:numCache>
                <c:formatCode>General</c:formatCode>
                <c:ptCount val="82"/>
                <c:pt idx="0">
                  <c:v>-1</c:v>
                </c:pt>
                <c:pt idx="1">
                  <c:v>-0.33333333333333331</c:v>
                </c:pt>
                <c:pt idx="2">
                  <c:v>0.66666666666666663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0.66666666666666663</c:v>
                </c:pt>
                <c:pt idx="7">
                  <c:v>0.66666666666666663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-0.33333333333333331</c:v>
                </c:pt>
                <c:pt idx="12">
                  <c:v>-0.66666666666666663</c:v>
                </c:pt>
                <c:pt idx="13">
                  <c:v>-0.33333333333333331</c:v>
                </c:pt>
                <c:pt idx="14">
                  <c:v>-0.33333333333333331</c:v>
                </c:pt>
                <c:pt idx="15">
                  <c:v>0.33333333333333331</c:v>
                </c:pt>
                <c:pt idx="16">
                  <c:v>0.66666666666666663</c:v>
                </c:pt>
                <c:pt idx="17">
                  <c:v>2</c:v>
                </c:pt>
                <c:pt idx="18">
                  <c:v>2.3333333333333335</c:v>
                </c:pt>
                <c:pt idx="19">
                  <c:v>2.3333333333333335</c:v>
                </c:pt>
                <c:pt idx="20">
                  <c:v>2.3333333333333335</c:v>
                </c:pt>
                <c:pt idx="21">
                  <c:v>2.3333333333333335</c:v>
                </c:pt>
                <c:pt idx="22">
                  <c:v>2.3333333333333335</c:v>
                </c:pt>
                <c:pt idx="23">
                  <c:v>2.3333333333333335</c:v>
                </c:pt>
                <c:pt idx="24">
                  <c:v>2.3333333333333335</c:v>
                </c:pt>
                <c:pt idx="25">
                  <c:v>2.3333333333333335</c:v>
                </c:pt>
                <c:pt idx="26">
                  <c:v>2</c:v>
                </c:pt>
                <c:pt idx="27">
                  <c:v>1.6666666666666667</c:v>
                </c:pt>
                <c:pt idx="28">
                  <c:v>1.3333333333333333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0.66666666666666663</c:v>
                </c:pt>
                <c:pt idx="34">
                  <c:v>0.33333333333333331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0.33333333333333331</c:v>
                </c:pt>
                <c:pt idx="39">
                  <c:v>0.33333333333333331</c:v>
                </c:pt>
                <c:pt idx="40">
                  <c:v>0.33333333333333331</c:v>
                </c:pt>
                <c:pt idx="41">
                  <c:v>0</c:v>
                </c:pt>
                <c:pt idx="42">
                  <c:v>0</c:v>
                </c:pt>
                <c:pt idx="43">
                  <c:v>-0.33333333333333331</c:v>
                </c:pt>
                <c:pt idx="44">
                  <c:v>-0.66666666666666663</c:v>
                </c:pt>
                <c:pt idx="45">
                  <c:v>-1</c:v>
                </c:pt>
                <c:pt idx="46">
                  <c:v>-1</c:v>
                </c:pt>
                <c:pt idx="47">
                  <c:v>-1.3333333333333333</c:v>
                </c:pt>
                <c:pt idx="48">
                  <c:v>-1.6666666666666667</c:v>
                </c:pt>
                <c:pt idx="49">
                  <c:v>-2.3333333333333335</c:v>
                </c:pt>
                <c:pt idx="50">
                  <c:v>-2.6666666666666665</c:v>
                </c:pt>
                <c:pt idx="51">
                  <c:v>-2.6666666666666665</c:v>
                </c:pt>
                <c:pt idx="52">
                  <c:v>-2.3333333333333335</c:v>
                </c:pt>
                <c:pt idx="53">
                  <c:v>-2.3333333333333335</c:v>
                </c:pt>
                <c:pt idx="54">
                  <c:v>-2.3333333333333335</c:v>
                </c:pt>
                <c:pt idx="55">
                  <c:v>-2.3333333333333335</c:v>
                </c:pt>
                <c:pt idx="56">
                  <c:v>-1.3333333333333333</c:v>
                </c:pt>
                <c:pt idx="57">
                  <c:v>-1.3333333333333333</c:v>
                </c:pt>
                <c:pt idx="58">
                  <c:v>-1.3333333333333333</c:v>
                </c:pt>
                <c:pt idx="59">
                  <c:v>-1.3333333333333333</c:v>
                </c:pt>
                <c:pt idx="60">
                  <c:v>-0.66666666666666663</c:v>
                </c:pt>
                <c:pt idx="61">
                  <c:v>-0.33333333333333331</c:v>
                </c:pt>
                <c:pt idx="62">
                  <c:v>0.33333333333333331</c:v>
                </c:pt>
                <c:pt idx="63">
                  <c:v>1</c:v>
                </c:pt>
                <c:pt idx="64">
                  <c:v>2</c:v>
                </c:pt>
                <c:pt idx="65">
                  <c:v>2</c:v>
                </c:pt>
                <c:pt idx="66">
                  <c:v>1.6666666666666667</c:v>
                </c:pt>
                <c:pt idx="67">
                  <c:v>1.3333333333333333</c:v>
                </c:pt>
                <c:pt idx="68">
                  <c:v>1</c:v>
                </c:pt>
                <c:pt idx="69">
                  <c:v>1</c:v>
                </c:pt>
                <c:pt idx="70">
                  <c:v>0.66666666666666663</c:v>
                </c:pt>
                <c:pt idx="71">
                  <c:v>0.33333333333333331</c:v>
                </c:pt>
                <c:pt idx="72">
                  <c:v>-0.33333333333333331</c:v>
                </c:pt>
                <c:pt idx="73">
                  <c:v>-0.33333333333333331</c:v>
                </c:pt>
                <c:pt idx="74">
                  <c:v>-0.66666666666666663</c:v>
                </c:pt>
                <c:pt idx="75">
                  <c:v>-0.66666666666666663</c:v>
                </c:pt>
                <c:pt idx="76">
                  <c:v>-1</c:v>
                </c:pt>
                <c:pt idx="77">
                  <c:v>-1.3333333333333333</c:v>
                </c:pt>
                <c:pt idx="78">
                  <c:v>-2</c:v>
                </c:pt>
                <c:pt idx="79">
                  <c:v>-2.3333333333333335</c:v>
                </c:pt>
                <c:pt idx="80">
                  <c:v>-3</c:v>
                </c:pt>
                <c:pt idx="81">
                  <c:v>-3</c:v>
                </c:pt>
              </c:numCache>
            </c:numRef>
          </c:yVal>
          <c:smooth val="0"/>
        </c:ser>
        <c:ser>
          <c:idx val="18"/>
          <c:order val="18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Sammanst_smooth!$AA$8:$AA$89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1</c:v>
                </c:pt>
                <c:pt idx="3">
                  <c:v>1.6666666666666667</c:v>
                </c:pt>
                <c:pt idx="4">
                  <c:v>2</c:v>
                </c:pt>
                <c:pt idx="5">
                  <c:v>2</c:v>
                </c:pt>
                <c:pt idx="6">
                  <c:v>1.3333333333333333</c:v>
                </c:pt>
                <c:pt idx="7">
                  <c:v>0.66666666666666663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-0.33333333333333331</c:v>
                </c:pt>
                <c:pt idx="12">
                  <c:v>-0.66666666666666663</c:v>
                </c:pt>
                <c:pt idx="13">
                  <c:v>-1</c:v>
                </c:pt>
                <c:pt idx="14">
                  <c:v>-1.3333333333333333</c:v>
                </c:pt>
                <c:pt idx="15">
                  <c:v>-1</c:v>
                </c:pt>
                <c:pt idx="16">
                  <c:v>-0.66666666666666663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0.33333333333333331</c:v>
                </c:pt>
                <c:pt idx="21">
                  <c:v>0.33333333333333331</c:v>
                </c:pt>
                <c:pt idx="22">
                  <c:v>0.33333333333333331</c:v>
                </c:pt>
                <c:pt idx="23">
                  <c:v>0.33333333333333331</c:v>
                </c:pt>
                <c:pt idx="24">
                  <c:v>0.33333333333333331</c:v>
                </c:pt>
                <c:pt idx="25">
                  <c:v>0.33333333333333331</c:v>
                </c:pt>
                <c:pt idx="26">
                  <c:v>0</c:v>
                </c:pt>
                <c:pt idx="27">
                  <c:v>-0.33333333333333331</c:v>
                </c:pt>
                <c:pt idx="28">
                  <c:v>-0.66666666666666663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-1.3333333333333333</c:v>
                </c:pt>
                <c:pt idx="33">
                  <c:v>-2</c:v>
                </c:pt>
                <c:pt idx="34">
                  <c:v>-2.6666666666666665</c:v>
                </c:pt>
                <c:pt idx="35">
                  <c:v>-3</c:v>
                </c:pt>
                <c:pt idx="36">
                  <c:v>-3</c:v>
                </c:pt>
                <c:pt idx="37">
                  <c:v>-3</c:v>
                </c:pt>
                <c:pt idx="38">
                  <c:v>-2.6666666666666665</c:v>
                </c:pt>
                <c:pt idx="39">
                  <c:v>-2</c:v>
                </c:pt>
                <c:pt idx="40">
                  <c:v>-1.3333333333333333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-1.3333333333333333</c:v>
                </c:pt>
                <c:pt idx="45">
                  <c:v>-1.3333333333333333</c:v>
                </c:pt>
                <c:pt idx="46">
                  <c:v>-1.3333333333333333</c:v>
                </c:pt>
                <c:pt idx="47">
                  <c:v>-1.3333333333333333</c:v>
                </c:pt>
                <c:pt idx="48">
                  <c:v>-1.6666666666666667</c:v>
                </c:pt>
                <c:pt idx="49">
                  <c:v>-2.6666666666666665</c:v>
                </c:pt>
                <c:pt idx="50">
                  <c:v>-1.3333333333333333</c:v>
                </c:pt>
                <c:pt idx="51">
                  <c:v>0.33333333333333331</c:v>
                </c:pt>
                <c:pt idx="52">
                  <c:v>2.6666666666666665</c:v>
                </c:pt>
                <c:pt idx="53">
                  <c:v>2.6666666666666665</c:v>
                </c:pt>
                <c:pt idx="54">
                  <c:v>2.6666666666666665</c:v>
                </c:pt>
                <c:pt idx="55">
                  <c:v>2.6666666666666665</c:v>
                </c:pt>
                <c:pt idx="56">
                  <c:v>3.6666666666666665</c:v>
                </c:pt>
                <c:pt idx="57">
                  <c:v>3.6666666666666665</c:v>
                </c:pt>
                <c:pt idx="58">
                  <c:v>3.6666666666666665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3.3333333333333335</c:v>
                </c:pt>
                <c:pt idx="63">
                  <c:v>3.6666666666666665</c:v>
                </c:pt>
                <c:pt idx="64">
                  <c:v>4</c:v>
                </c:pt>
                <c:pt idx="65">
                  <c:v>4</c:v>
                </c:pt>
                <c:pt idx="66">
                  <c:v>3.6666666666666665</c:v>
                </c:pt>
                <c:pt idx="67">
                  <c:v>3.3333333333333335</c:v>
                </c:pt>
                <c:pt idx="68">
                  <c:v>3.3333333333333335</c:v>
                </c:pt>
                <c:pt idx="69">
                  <c:v>3.3333333333333335</c:v>
                </c:pt>
                <c:pt idx="70">
                  <c:v>3</c:v>
                </c:pt>
                <c:pt idx="71">
                  <c:v>2.6666666666666665</c:v>
                </c:pt>
                <c:pt idx="72">
                  <c:v>2.3333333333333335</c:v>
                </c:pt>
                <c:pt idx="73">
                  <c:v>2.3333333333333335</c:v>
                </c:pt>
                <c:pt idx="74">
                  <c:v>2</c:v>
                </c:pt>
                <c:pt idx="75">
                  <c:v>1.6666666666666667</c:v>
                </c:pt>
                <c:pt idx="76">
                  <c:v>1.3333333333333333</c:v>
                </c:pt>
                <c:pt idx="77">
                  <c:v>1</c:v>
                </c:pt>
                <c:pt idx="78">
                  <c:v>0.33333333333333331</c:v>
                </c:pt>
                <c:pt idx="79">
                  <c:v>0.33333333333333331</c:v>
                </c:pt>
                <c:pt idx="80">
                  <c:v>-0.33333333333333331</c:v>
                </c:pt>
                <c:pt idx="81">
                  <c:v>0</c:v>
                </c:pt>
              </c:numCache>
            </c:numRef>
          </c:yVal>
          <c:smooth val="0"/>
        </c:ser>
        <c:ser>
          <c:idx val="19"/>
          <c:order val="19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Sammanst_smooth!$AB$8:$AB$89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1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1.6666666666666667</c:v>
                </c:pt>
                <c:pt idx="6">
                  <c:v>1</c:v>
                </c:pt>
                <c:pt idx="7">
                  <c:v>1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0.66666666666666663</c:v>
                </c:pt>
                <c:pt idx="11">
                  <c:v>0</c:v>
                </c:pt>
                <c:pt idx="12">
                  <c:v>-0.33333333333333331</c:v>
                </c:pt>
                <c:pt idx="13">
                  <c:v>-0.66666666666666663</c:v>
                </c:pt>
                <c:pt idx="14">
                  <c:v>-0.66666666666666663</c:v>
                </c:pt>
                <c:pt idx="15">
                  <c:v>-0.33333333333333331</c:v>
                </c:pt>
                <c:pt idx="16">
                  <c:v>-0.33333333333333331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0.33333333333333331</c:v>
                </c:pt>
                <c:pt idx="21">
                  <c:v>1.3333333333333333</c:v>
                </c:pt>
                <c:pt idx="22">
                  <c:v>2.6666666666666665</c:v>
                </c:pt>
                <c:pt idx="23">
                  <c:v>3.6666666666666665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3.3333333333333335</c:v>
                </c:pt>
                <c:pt idx="28">
                  <c:v>3</c:v>
                </c:pt>
                <c:pt idx="29">
                  <c:v>2.6666666666666665</c:v>
                </c:pt>
                <c:pt idx="30">
                  <c:v>3</c:v>
                </c:pt>
                <c:pt idx="31">
                  <c:v>3</c:v>
                </c:pt>
                <c:pt idx="32">
                  <c:v>2.6666666666666665</c:v>
                </c:pt>
                <c:pt idx="33">
                  <c:v>2</c:v>
                </c:pt>
                <c:pt idx="34">
                  <c:v>1.3333333333333333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2</c:v>
                </c:pt>
                <c:pt idx="39">
                  <c:v>3.6666666666666665</c:v>
                </c:pt>
                <c:pt idx="40">
                  <c:v>5.333333333333333</c:v>
                </c:pt>
                <c:pt idx="41">
                  <c:v>6</c:v>
                </c:pt>
                <c:pt idx="42">
                  <c:v>5.666666666666667</c:v>
                </c:pt>
                <c:pt idx="43">
                  <c:v>5.333333333333333</c:v>
                </c:pt>
                <c:pt idx="44">
                  <c:v>5.666666666666667</c:v>
                </c:pt>
                <c:pt idx="45">
                  <c:v>6.333333333333333</c:v>
                </c:pt>
                <c:pt idx="46">
                  <c:v>7</c:v>
                </c:pt>
                <c:pt idx="47">
                  <c:v>6.666666666666667</c:v>
                </c:pt>
                <c:pt idx="48">
                  <c:v>6.333333333333333</c:v>
                </c:pt>
                <c:pt idx="49">
                  <c:v>7.333333333333333</c:v>
                </c:pt>
                <c:pt idx="50">
                  <c:v>8.6666666666666661</c:v>
                </c:pt>
                <c:pt idx="51">
                  <c:v>10.666666666666666</c:v>
                </c:pt>
                <c:pt idx="52">
                  <c:v>11.333333333333334</c:v>
                </c:pt>
                <c:pt idx="53">
                  <c:v>12</c:v>
                </c:pt>
                <c:pt idx="54">
                  <c:v>12.666666666666666</c:v>
                </c:pt>
                <c:pt idx="55">
                  <c:v>13.333333333333334</c:v>
                </c:pt>
                <c:pt idx="56">
                  <c:v>14.666666666666666</c:v>
                </c:pt>
                <c:pt idx="57">
                  <c:v>15</c:v>
                </c:pt>
                <c:pt idx="58">
                  <c:v>15</c:v>
                </c:pt>
                <c:pt idx="59">
                  <c:v>14.333333333333334</c:v>
                </c:pt>
                <c:pt idx="60">
                  <c:v>14</c:v>
                </c:pt>
                <c:pt idx="61">
                  <c:v>14</c:v>
                </c:pt>
                <c:pt idx="62">
                  <c:v>14.333333333333334</c:v>
                </c:pt>
                <c:pt idx="63">
                  <c:v>14.666666666666666</c:v>
                </c:pt>
                <c:pt idx="64">
                  <c:v>15</c:v>
                </c:pt>
                <c:pt idx="65">
                  <c:v>15</c:v>
                </c:pt>
                <c:pt idx="66">
                  <c:v>14.666666666666666</c:v>
                </c:pt>
                <c:pt idx="67">
                  <c:v>14.333333333333334</c:v>
                </c:pt>
                <c:pt idx="68">
                  <c:v>14</c:v>
                </c:pt>
                <c:pt idx="69">
                  <c:v>14</c:v>
                </c:pt>
                <c:pt idx="70">
                  <c:v>13.666666666666666</c:v>
                </c:pt>
                <c:pt idx="71">
                  <c:v>13.333333333333334</c:v>
                </c:pt>
                <c:pt idx="72">
                  <c:v>13</c:v>
                </c:pt>
                <c:pt idx="73">
                  <c:v>13.666666666666666</c:v>
                </c:pt>
                <c:pt idx="74">
                  <c:v>14.333333333333334</c:v>
                </c:pt>
                <c:pt idx="75">
                  <c:v>15</c:v>
                </c:pt>
                <c:pt idx="76">
                  <c:v>15</c:v>
                </c:pt>
                <c:pt idx="77">
                  <c:v>15.666666666666666</c:v>
                </c:pt>
                <c:pt idx="78">
                  <c:v>16</c:v>
                </c:pt>
                <c:pt idx="79">
                  <c:v>17</c:v>
                </c:pt>
                <c:pt idx="80">
                  <c:v>17</c:v>
                </c:pt>
                <c:pt idx="81">
                  <c:v>17.5</c:v>
                </c:pt>
              </c:numCache>
            </c:numRef>
          </c:yVal>
          <c:smooth val="0"/>
        </c:ser>
        <c:ser>
          <c:idx val="20"/>
          <c:order val="20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Sammanst_smooth!$AC$8:$AC$89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0.66666666666666663</c:v>
                </c:pt>
                <c:pt idx="3">
                  <c:v>1</c:v>
                </c:pt>
                <c:pt idx="4">
                  <c:v>1</c:v>
                </c:pt>
                <c:pt idx="5">
                  <c:v>1.3333333333333333</c:v>
                </c:pt>
                <c:pt idx="6">
                  <c:v>1</c:v>
                </c:pt>
                <c:pt idx="7">
                  <c:v>0.66666666666666663</c:v>
                </c:pt>
                <c:pt idx="8">
                  <c:v>0</c:v>
                </c:pt>
                <c:pt idx="9">
                  <c:v>0</c:v>
                </c:pt>
                <c:pt idx="10">
                  <c:v>-0.33333333333333331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-0.66666666666666663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1.3333333333333333</c:v>
                </c:pt>
                <c:pt idx="21">
                  <c:v>1.3333333333333333</c:v>
                </c:pt>
                <c:pt idx="22">
                  <c:v>1.3333333333333333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0.66666666666666663</c:v>
                </c:pt>
                <c:pt idx="28">
                  <c:v>0.33333333333333331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-0.33333333333333331</c:v>
                </c:pt>
                <c:pt idx="33">
                  <c:v>-0.66666666666666663</c:v>
                </c:pt>
                <c:pt idx="34">
                  <c:v>-1.3333333333333333</c:v>
                </c:pt>
                <c:pt idx="35">
                  <c:v>-1.6666666666666667</c:v>
                </c:pt>
                <c:pt idx="36">
                  <c:v>-1.6666666666666667</c:v>
                </c:pt>
                <c:pt idx="37">
                  <c:v>-1.3333333333333333</c:v>
                </c:pt>
                <c:pt idx="38">
                  <c:v>1.6666666666666667</c:v>
                </c:pt>
                <c:pt idx="39">
                  <c:v>5</c:v>
                </c:pt>
                <c:pt idx="40">
                  <c:v>8.3333333333333339</c:v>
                </c:pt>
                <c:pt idx="41">
                  <c:v>9</c:v>
                </c:pt>
                <c:pt idx="42">
                  <c:v>8.6666666666666661</c:v>
                </c:pt>
                <c:pt idx="43">
                  <c:v>8.3333333333333339</c:v>
                </c:pt>
                <c:pt idx="44">
                  <c:v>7.666666666666667</c:v>
                </c:pt>
                <c:pt idx="45">
                  <c:v>7.666666666666667</c:v>
                </c:pt>
                <c:pt idx="46">
                  <c:v>7.666666666666667</c:v>
                </c:pt>
                <c:pt idx="47">
                  <c:v>8.3333333333333339</c:v>
                </c:pt>
                <c:pt idx="48">
                  <c:v>8.6666666666666661</c:v>
                </c:pt>
                <c:pt idx="49">
                  <c:v>8.3333333333333339</c:v>
                </c:pt>
                <c:pt idx="50">
                  <c:v>8</c:v>
                </c:pt>
                <c:pt idx="51">
                  <c:v>8</c:v>
                </c:pt>
                <c:pt idx="52">
                  <c:v>8.6666666666666661</c:v>
                </c:pt>
                <c:pt idx="53">
                  <c:v>9.6666666666666661</c:v>
                </c:pt>
                <c:pt idx="54">
                  <c:v>11.333333333333334</c:v>
                </c:pt>
                <c:pt idx="55">
                  <c:v>13</c:v>
                </c:pt>
                <c:pt idx="56">
                  <c:v>14.666666666666666</c:v>
                </c:pt>
                <c:pt idx="57">
                  <c:v>15</c:v>
                </c:pt>
                <c:pt idx="58">
                  <c:v>15.333333333333334</c:v>
                </c:pt>
                <c:pt idx="59">
                  <c:v>14.666666666666666</c:v>
                </c:pt>
                <c:pt idx="60">
                  <c:v>14.333333333333334</c:v>
                </c:pt>
                <c:pt idx="61">
                  <c:v>14</c:v>
                </c:pt>
                <c:pt idx="62">
                  <c:v>14.333333333333334</c:v>
                </c:pt>
                <c:pt idx="63">
                  <c:v>14.666666666666666</c:v>
                </c:pt>
                <c:pt idx="64">
                  <c:v>15</c:v>
                </c:pt>
                <c:pt idx="65">
                  <c:v>15</c:v>
                </c:pt>
                <c:pt idx="66">
                  <c:v>14.666666666666666</c:v>
                </c:pt>
                <c:pt idx="67">
                  <c:v>14.333333333333334</c:v>
                </c:pt>
                <c:pt idx="68">
                  <c:v>14</c:v>
                </c:pt>
                <c:pt idx="69">
                  <c:v>14</c:v>
                </c:pt>
                <c:pt idx="70">
                  <c:v>13.666666666666666</c:v>
                </c:pt>
                <c:pt idx="71">
                  <c:v>14.333333333333334</c:v>
                </c:pt>
                <c:pt idx="72">
                  <c:v>14.666666666666666</c:v>
                </c:pt>
                <c:pt idx="73">
                  <c:v>15.333333333333334</c:v>
                </c:pt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14.666666666666666</c:v>
                </c:pt>
                <c:pt idx="78">
                  <c:v>14</c:v>
                </c:pt>
                <c:pt idx="79">
                  <c:v>14</c:v>
                </c:pt>
                <c:pt idx="80">
                  <c:v>14</c:v>
                </c:pt>
                <c:pt idx="81">
                  <c:v>14.5</c:v>
                </c:pt>
              </c:numCache>
            </c:numRef>
          </c:yVal>
          <c:smooth val="0"/>
        </c:ser>
        <c:ser>
          <c:idx val="21"/>
          <c:order val="21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Sammanst_smooth!$AD$8:$AD$89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0.66666666666666663</c:v>
                </c:pt>
                <c:pt idx="3">
                  <c:v>1</c:v>
                </c:pt>
                <c:pt idx="4">
                  <c:v>0.66666666666666663</c:v>
                </c:pt>
                <c:pt idx="5">
                  <c:v>1.3333333333333333</c:v>
                </c:pt>
                <c:pt idx="6">
                  <c:v>1</c:v>
                </c:pt>
                <c:pt idx="7">
                  <c:v>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-0.33333333333333331</c:v>
                </c:pt>
                <c:pt idx="12">
                  <c:v>-0.33333333333333331</c:v>
                </c:pt>
                <c:pt idx="13">
                  <c:v>0</c:v>
                </c:pt>
                <c:pt idx="14">
                  <c:v>0</c:v>
                </c:pt>
                <c:pt idx="15">
                  <c:v>1.3333333333333333</c:v>
                </c:pt>
                <c:pt idx="16">
                  <c:v>1.6666666666666667</c:v>
                </c:pt>
                <c:pt idx="17">
                  <c:v>2.6666666666666665</c:v>
                </c:pt>
                <c:pt idx="18">
                  <c:v>2</c:v>
                </c:pt>
                <c:pt idx="19">
                  <c:v>1.6666666666666667</c:v>
                </c:pt>
                <c:pt idx="20">
                  <c:v>1.6666666666666667</c:v>
                </c:pt>
                <c:pt idx="21">
                  <c:v>1.6666666666666667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1.6666666666666667</c:v>
                </c:pt>
                <c:pt idx="28">
                  <c:v>1.6666666666666667</c:v>
                </c:pt>
                <c:pt idx="29">
                  <c:v>1.6666666666666667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1.6666666666666667</c:v>
                </c:pt>
                <c:pt idx="34">
                  <c:v>1.3333333333333333</c:v>
                </c:pt>
                <c:pt idx="35">
                  <c:v>1</c:v>
                </c:pt>
                <c:pt idx="36">
                  <c:v>1.3333333333333333</c:v>
                </c:pt>
                <c:pt idx="37">
                  <c:v>1.6666666666666667</c:v>
                </c:pt>
                <c:pt idx="38">
                  <c:v>3.3333333333333335</c:v>
                </c:pt>
                <c:pt idx="39">
                  <c:v>5.333333333333333</c:v>
                </c:pt>
                <c:pt idx="40">
                  <c:v>7.333333333333333</c:v>
                </c:pt>
                <c:pt idx="41">
                  <c:v>8</c:v>
                </c:pt>
                <c:pt idx="42">
                  <c:v>8</c:v>
                </c:pt>
                <c:pt idx="43">
                  <c:v>7.666666666666667</c:v>
                </c:pt>
                <c:pt idx="44">
                  <c:v>7.333333333333333</c:v>
                </c:pt>
                <c:pt idx="45">
                  <c:v>7.666666666666667</c:v>
                </c:pt>
                <c:pt idx="46">
                  <c:v>8.3333333333333339</c:v>
                </c:pt>
                <c:pt idx="47">
                  <c:v>8.6666666666666661</c:v>
                </c:pt>
                <c:pt idx="48">
                  <c:v>8.6666666666666661</c:v>
                </c:pt>
                <c:pt idx="49">
                  <c:v>8</c:v>
                </c:pt>
                <c:pt idx="50">
                  <c:v>7.666666666666667</c:v>
                </c:pt>
                <c:pt idx="51">
                  <c:v>7.666666666666667</c:v>
                </c:pt>
                <c:pt idx="52">
                  <c:v>8.3333333333333339</c:v>
                </c:pt>
                <c:pt idx="53">
                  <c:v>9.3333333333333339</c:v>
                </c:pt>
                <c:pt idx="54">
                  <c:v>10.333333333333334</c:v>
                </c:pt>
                <c:pt idx="55">
                  <c:v>11.666666666666666</c:v>
                </c:pt>
                <c:pt idx="56">
                  <c:v>13</c:v>
                </c:pt>
                <c:pt idx="57">
                  <c:v>13.333333333333334</c:v>
                </c:pt>
                <c:pt idx="58">
                  <c:v>13.333333333333334</c:v>
                </c:pt>
                <c:pt idx="59">
                  <c:v>13</c:v>
                </c:pt>
                <c:pt idx="60">
                  <c:v>13</c:v>
                </c:pt>
                <c:pt idx="61">
                  <c:v>13</c:v>
                </c:pt>
                <c:pt idx="62">
                  <c:v>13.333333333333334</c:v>
                </c:pt>
                <c:pt idx="63">
                  <c:v>14</c:v>
                </c:pt>
                <c:pt idx="64">
                  <c:v>14.666666666666666</c:v>
                </c:pt>
                <c:pt idx="65">
                  <c:v>15</c:v>
                </c:pt>
                <c:pt idx="66">
                  <c:v>14.666666666666666</c:v>
                </c:pt>
                <c:pt idx="67">
                  <c:v>15</c:v>
                </c:pt>
                <c:pt idx="68">
                  <c:v>15.666666666666666</c:v>
                </c:pt>
                <c:pt idx="69">
                  <c:v>16.666666666666668</c:v>
                </c:pt>
                <c:pt idx="70">
                  <c:v>16.666666666666668</c:v>
                </c:pt>
                <c:pt idx="71">
                  <c:v>16.666666666666668</c:v>
                </c:pt>
                <c:pt idx="72">
                  <c:v>16.666666666666668</c:v>
                </c:pt>
                <c:pt idx="73">
                  <c:v>17.333333333333332</c:v>
                </c:pt>
                <c:pt idx="74">
                  <c:v>17.666666666666668</c:v>
                </c:pt>
                <c:pt idx="75">
                  <c:v>18</c:v>
                </c:pt>
                <c:pt idx="76">
                  <c:v>18</c:v>
                </c:pt>
                <c:pt idx="77">
                  <c:v>17.666666666666668</c:v>
                </c:pt>
                <c:pt idx="78">
                  <c:v>17</c:v>
                </c:pt>
                <c:pt idx="79">
                  <c:v>17</c:v>
                </c:pt>
                <c:pt idx="80">
                  <c:v>16.666666666666668</c:v>
                </c:pt>
                <c:pt idx="81">
                  <c:v>17</c:v>
                </c:pt>
              </c:numCache>
            </c:numRef>
          </c:yVal>
          <c:smooth val="0"/>
        </c:ser>
        <c:ser>
          <c:idx val="22"/>
          <c:order val="22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Sammanst_smooth!$AE$8:$AE$89</c:f>
              <c:numCache>
                <c:formatCode>General</c:formatCode>
                <c:ptCount val="82"/>
                <c:pt idx="0">
                  <c:v>-1.5</c:v>
                </c:pt>
                <c:pt idx="1">
                  <c:v>-0.33333333333333331</c:v>
                </c:pt>
                <c:pt idx="2">
                  <c:v>1.3333333333333333</c:v>
                </c:pt>
                <c:pt idx="3">
                  <c:v>2</c:v>
                </c:pt>
                <c:pt idx="4">
                  <c:v>1.6666666666666667</c:v>
                </c:pt>
                <c:pt idx="5">
                  <c:v>1.6666666666666667</c:v>
                </c:pt>
                <c:pt idx="6">
                  <c:v>1.3333333333333333</c:v>
                </c:pt>
                <c:pt idx="7">
                  <c:v>1.3333333333333333</c:v>
                </c:pt>
                <c:pt idx="8">
                  <c:v>1.3333333333333333</c:v>
                </c:pt>
                <c:pt idx="9">
                  <c:v>1.3333333333333333</c:v>
                </c:pt>
                <c:pt idx="10">
                  <c:v>1.3333333333333333</c:v>
                </c:pt>
                <c:pt idx="11">
                  <c:v>0.33333333333333331</c:v>
                </c:pt>
                <c:pt idx="12">
                  <c:v>-0.33333333333333331</c:v>
                </c:pt>
                <c:pt idx="13">
                  <c:v>-0.33333333333333331</c:v>
                </c:pt>
                <c:pt idx="14">
                  <c:v>0</c:v>
                </c:pt>
                <c:pt idx="15">
                  <c:v>1</c:v>
                </c:pt>
                <c:pt idx="16">
                  <c:v>1.3333333333333333</c:v>
                </c:pt>
                <c:pt idx="17">
                  <c:v>2.3333333333333335</c:v>
                </c:pt>
                <c:pt idx="18">
                  <c:v>2.6666666666666665</c:v>
                </c:pt>
                <c:pt idx="19">
                  <c:v>2.6666666666666665</c:v>
                </c:pt>
                <c:pt idx="20">
                  <c:v>2.6666666666666665</c:v>
                </c:pt>
                <c:pt idx="21">
                  <c:v>2.3333333333333335</c:v>
                </c:pt>
                <c:pt idx="22">
                  <c:v>2.6666666666666665</c:v>
                </c:pt>
                <c:pt idx="23">
                  <c:v>2.6666666666666665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2.6666666666666665</c:v>
                </c:pt>
                <c:pt idx="28">
                  <c:v>2.3333333333333335</c:v>
                </c:pt>
                <c:pt idx="29">
                  <c:v>2.3333333333333335</c:v>
                </c:pt>
                <c:pt idx="30">
                  <c:v>2.3333333333333335</c:v>
                </c:pt>
                <c:pt idx="31">
                  <c:v>2.3333333333333335</c:v>
                </c:pt>
                <c:pt idx="32">
                  <c:v>2.3333333333333335</c:v>
                </c:pt>
                <c:pt idx="33">
                  <c:v>2.3333333333333335</c:v>
                </c:pt>
                <c:pt idx="34">
                  <c:v>2.3333333333333335</c:v>
                </c:pt>
                <c:pt idx="35">
                  <c:v>2</c:v>
                </c:pt>
                <c:pt idx="36">
                  <c:v>2.3333333333333335</c:v>
                </c:pt>
                <c:pt idx="37">
                  <c:v>2.6666666666666665</c:v>
                </c:pt>
                <c:pt idx="38">
                  <c:v>3.3333333333333335</c:v>
                </c:pt>
                <c:pt idx="39">
                  <c:v>4</c:v>
                </c:pt>
                <c:pt idx="40">
                  <c:v>4.666666666666667</c:v>
                </c:pt>
                <c:pt idx="41">
                  <c:v>5.333333333333333</c:v>
                </c:pt>
                <c:pt idx="42">
                  <c:v>5.333333333333333</c:v>
                </c:pt>
                <c:pt idx="43">
                  <c:v>5.333333333333333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6</c:v>
                </c:pt>
                <c:pt idx="48">
                  <c:v>7</c:v>
                </c:pt>
                <c:pt idx="49">
                  <c:v>7.666666666666667</c:v>
                </c:pt>
                <c:pt idx="50">
                  <c:v>7.666666666666667</c:v>
                </c:pt>
                <c:pt idx="51">
                  <c:v>8</c:v>
                </c:pt>
                <c:pt idx="52">
                  <c:v>8.6666666666666661</c:v>
                </c:pt>
                <c:pt idx="53">
                  <c:v>9.6666666666666661</c:v>
                </c:pt>
                <c:pt idx="54">
                  <c:v>10.666666666666666</c:v>
                </c:pt>
                <c:pt idx="55">
                  <c:v>12</c:v>
                </c:pt>
                <c:pt idx="56">
                  <c:v>12.666666666666666</c:v>
                </c:pt>
                <c:pt idx="57">
                  <c:v>13</c:v>
                </c:pt>
                <c:pt idx="58">
                  <c:v>13</c:v>
                </c:pt>
                <c:pt idx="59">
                  <c:v>13</c:v>
                </c:pt>
                <c:pt idx="60">
                  <c:v>13</c:v>
                </c:pt>
                <c:pt idx="61">
                  <c:v>12.666666666666666</c:v>
                </c:pt>
                <c:pt idx="62">
                  <c:v>12.666666666666666</c:v>
                </c:pt>
                <c:pt idx="63">
                  <c:v>13</c:v>
                </c:pt>
                <c:pt idx="64">
                  <c:v>13.666666666666666</c:v>
                </c:pt>
                <c:pt idx="65">
                  <c:v>14</c:v>
                </c:pt>
                <c:pt idx="66">
                  <c:v>13.666666666666666</c:v>
                </c:pt>
                <c:pt idx="67">
                  <c:v>13.333333333333334</c:v>
                </c:pt>
                <c:pt idx="68">
                  <c:v>13.333333333333334</c:v>
                </c:pt>
                <c:pt idx="69">
                  <c:v>13.666666666666666</c:v>
                </c:pt>
                <c:pt idx="70">
                  <c:v>14</c:v>
                </c:pt>
                <c:pt idx="71">
                  <c:v>14.333333333333334</c:v>
                </c:pt>
                <c:pt idx="72">
                  <c:v>15.333333333333334</c:v>
                </c:pt>
                <c:pt idx="73">
                  <c:v>17.333333333333332</c:v>
                </c:pt>
                <c:pt idx="74">
                  <c:v>19</c:v>
                </c:pt>
                <c:pt idx="75">
                  <c:v>20</c:v>
                </c:pt>
                <c:pt idx="76">
                  <c:v>20</c:v>
                </c:pt>
                <c:pt idx="77">
                  <c:v>20</c:v>
                </c:pt>
                <c:pt idx="78">
                  <c:v>19.666666666666668</c:v>
                </c:pt>
                <c:pt idx="79">
                  <c:v>19.666666666666668</c:v>
                </c:pt>
                <c:pt idx="80">
                  <c:v>19.666666666666668</c:v>
                </c:pt>
                <c:pt idx="81">
                  <c:v>20</c:v>
                </c:pt>
              </c:numCache>
            </c:numRef>
          </c:yVal>
          <c:smooth val="0"/>
        </c:ser>
        <c:ser>
          <c:idx val="23"/>
          <c:order val="23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Sammanst_smooth!$AF$8:$AF$89</c:f>
              <c:numCache>
                <c:formatCode>General</c:formatCode>
                <c:ptCount val="82"/>
                <c:pt idx="0">
                  <c:v>-1</c:v>
                </c:pt>
                <c:pt idx="1">
                  <c:v>0</c:v>
                </c:pt>
                <c:pt idx="2">
                  <c:v>1.3333333333333333</c:v>
                </c:pt>
                <c:pt idx="3">
                  <c:v>2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0.66666666666666663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-0.33333333333333331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1.3333333333333333</c:v>
                </c:pt>
                <c:pt idx="25">
                  <c:v>1.6666666666666667</c:v>
                </c:pt>
                <c:pt idx="26">
                  <c:v>2</c:v>
                </c:pt>
                <c:pt idx="27">
                  <c:v>1.6666666666666667</c:v>
                </c:pt>
                <c:pt idx="28">
                  <c:v>1.3333333333333333</c:v>
                </c:pt>
                <c:pt idx="29">
                  <c:v>1.3333333333333333</c:v>
                </c:pt>
                <c:pt idx="30">
                  <c:v>1.3333333333333333</c:v>
                </c:pt>
                <c:pt idx="31">
                  <c:v>1.3333333333333333</c:v>
                </c:pt>
                <c:pt idx="32">
                  <c:v>1</c:v>
                </c:pt>
                <c:pt idx="33">
                  <c:v>0.66666666666666663</c:v>
                </c:pt>
                <c:pt idx="34">
                  <c:v>0.33333333333333331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1.6666666666666667</c:v>
                </c:pt>
                <c:pt idx="39">
                  <c:v>3.6666666666666665</c:v>
                </c:pt>
                <c:pt idx="40">
                  <c:v>6</c:v>
                </c:pt>
                <c:pt idx="41">
                  <c:v>6.666666666666667</c:v>
                </c:pt>
                <c:pt idx="42">
                  <c:v>6.666666666666667</c:v>
                </c:pt>
                <c:pt idx="43">
                  <c:v>6.333333333333333</c:v>
                </c:pt>
                <c:pt idx="44">
                  <c:v>6.666666666666667</c:v>
                </c:pt>
                <c:pt idx="45">
                  <c:v>8</c:v>
                </c:pt>
                <c:pt idx="46">
                  <c:v>9.3333333333333339</c:v>
                </c:pt>
                <c:pt idx="47">
                  <c:v>10</c:v>
                </c:pt>
                <c:pt idx="48">
                  <c:v>10</c:v>
                </c:pt>
                <c:pt idx="49">
                  <c:v>9.6666666666666661</c:v>
                </c:pt>
                <c:pt idx="50">
                  <c:v>9.3333333333333339</c:v>
                </c:pt>
                <c:pt idx="51">
                  <c:v>9.3333333333333339</c:v>
                </c:pt>
                <c:pt idx="52">
                  <c:v>9.6666666666666661</c:v>
                </c:pt>
                <c:pt idx="53">
                  <c:v>10.333333333333334</c:v>
                </c:pt>
                <c:pt idx="54">
                  <c:v>11</c:v>
                </c:pt>
                <c:pt idx="55">
                  <c:v>12.333333333333334</c:v>
                </c:pt>
                <c:pt idx="56">
                  <c:v>13.333333333333334</c:v>
                </c:pt>
                <c:pt idx="57">
                  <c:v>13.666666666666666</c:v>
                </c:pt>
                <c:pt idx="58">
                  <c:v>13.333333333333334</c:v>
                </c:pt>
                <c:pt idx="59">
                  <c:v>12.666666666666666</c:v>
                </c:pt>
                <c:pt idx="60">
                  <c:v>12.333333333333334</c:v>
                </c:pt>
                <c:pt idx="61">
                  <c:v>12</c:v>
                </c:pt>
                <c:pt idx="62">
                  <c:v>12.333333333333334</c:v>
                </c:pt>
                <c:pt idx="63">
                  <c:v>12.666666666666666</c:v>
                </c:pt>
                <c:pt idx="64">
                  <c:v>13</c:v>
                </c:pt>
                <c:pt idx="65">
                  <c:v>13</c:v>
                </c:pt>
                <c:pt idx="66">
                  <c:v>12.666666666666666</c:v>
                </c:pt>
                <c:pt idx="67">
                  <c:v>12.333333333333334</c:v>
                </c:pt>
                <c:pt idx="68">
                  <c:v>12.333333333333334</c:v>
                </c:pt>
                <c:pt idx="69">
                  <c:v>12.333333333333334</c:v>
                </c:pt>
                <c:pt idx="70">
                  <c:v>12.333333333333334</c:v>
                </c:pt>
                <c:pt idx="71">
                  <c:v>12.666666666666666</c:v>
                </c:pt>
                <c:pt idx="72">
                  <c:v>13</c:v>
                </c:pt>
                <c:pt idx="73">
                  <c:v>13.333333333333334</c:v>
                </c:pt>
                <c:pt idx="74">
                  <c:v>13</c:v>
                </c:pt>
                <c:pt idx="75">
                  <c:v>13</c:v>
                </c:pt>
                <c:pt idx="76">
                  <c:v>13</c:v>
                </c:pt>
                <c:pt idx="77">
                  <c:v>12.666666666666666</c:v>
                </c:pt>
                <c:pt idx="78">
                  <c:v>12</c:v>
                </c:pt>
                <c:pt idx="79">
                  <c:v>11.666666666666666</c:v>
                </c:pt>
                <c:pt idx="80">
                  <c:v>11.333333333333334</c:v>
                </c:pt>
                <c:pt idx="81">
                  <c:v>11.5</c:v>
                </c:pt>
              </c:numCache>
            </c:numRef>
          </c:yVal>
          <c:smooth val="0"/>
        </c:ser>
        <c:ser>
          <c:idx val="24"/>
          <c:order val="24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Sammanst_smooth!$AG$8:$AG$89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1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1.6666666666666667</c:v>
                </c:pt>
                <c:pt idx="6">
                  <c:v>1</c:v>
                </c:pt>
                <c:pt idx="7">
                  <c:v>1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-0.66666666666666663</c:v>
                </c:pt>
                <c:pt idx="16">
                  <c:v>-0.66666666666666663</c:v>
                </c:pt>
                <c:pt idx="17">
                  <c:v>0.33333333333333331</c:v>
                </c:pt>
                <c:pt idx="18">
                  <c:v>0.33333333333333331</c:v>
                </c:pt>
                <c:pt idx="19">
                  <c:v>0.33333333333333331</c:v>
                </c:pt>
                <c:pt idx="20">
                  <c:v>0.33333333333333331</c:v>
                </c:pt>
                <c:pt idx="21">
                  <c:v>0.33333333333333331</c:v>
                </c:pt>
                <c:pt idx="22">
                  <c:v>0.66666666666666663</c:v>
                </c:pt>
                <c:pt idx="23">
                  <c:v>0.66666666666666663</c:v>
                </c:pt>
                <c:pt idx="24">
                  <c:v>0.66666666666666663</c:v>
                </c:pt>
                <c:pt idx="25">
                  <c:v>0.33333333333333331</c:v>
                </c:pt>
                <c:pt idx="26">
                  <c:v>0</c:v>
                </c:pt>
                <c:pt idx="27">
                  <c:v>-0.33333333333333331</c:v>
                </c:pt>
                <c:pt idx="28">
                  <c:v>-0.66666666666666663</c:v>
                </c:pt>
                <c:pt idx="29">
                  <c:v>-0.66666666666666663</c:v>
                </c:pt>
                <c:pt idx="30">
                  <c:v>-0.66666666666666663</c:v>
                </c:pt>
                <c:pt idx="31">
                  <c:v>-0.66666666666666663</c:v>
                </c:pt>
                <c:pt idx="32">
                  <c:v>-1</c:v>
                </c:pt>
                <c:pt idx="33">
                  <c:v>-1.3333333333333333</c:v>
                </c:pt>
                <c:pt idx="34">
                  <c:v>-1.6666666666666667</c:v>
                </c:pt>
                <c:pt idx="35">
                  <c:v>-2.3333333333333335</c:v>
                </c:pt>
                <c:pt idx="36">
                  <c:v>-2.3333333333333335</c:v>
                </c:pt>
                <c:pt idx="37">
                  <c:v>-2.3333333333333335</c:v>
                </c:pt>
                <c:pt idx="38">
                  <c:v>1</c:v>
                </c:pt>
                <c:pt idx="39">
                  <c:v>4.333333333333333</c:v>
                </c:pt>
                <c:pt idx="40">
                  <c:v>7.666666666666667</c:v>
                </c:pt>
                <c:pt idx="41">
                  <c:v>8.3333333333333339</c:v>
                </c:pt>
                <c:pt idx="42">
                  <c:v>8.3333333333333339</c:v>
                </c:pt>
                <c:pt idx="43">
                  <c:v>8.3333333333333339</c:v>
                </c:pt>
                <c:pt idx="44">
                  <c:v>7.666666666666667</c:v>
                </c:pt>
                <c:pt idx="45">
                  <c:v>7.666666666666667</c:v>
                </c:pt>
                <c:pt idx="46">
                  <c:v>7.333333333333333</c:v>
                </c:pt>
                <c:pt idx="47">
                  <c:v>7</c:v>
                </c:pt>
                <c:pt idx="48">
                  <c:v>6.333333333333333</c:v>
                </c:pt>
                <c:pt idx="49">
                  <c:v>5.666666666666667</c:v>
                </c:pt>
                <c:pt idx="50">
                  <c:v>5.333333333333333</c:v>
                </c:pt>
                <c:pt idx="51">
                  <c:v>5.333333333333333</c:v>
                </c:pt>
                <c:pt idx="52">
                  <c:v>5.666666666666667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5.333333333333333</c:v>
                </c:pt>
                <c:pt idx="58">
                  <c:v>4.666666666666667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4.666666666666667</c:v>
                </c:pt>
                <c:pt idx="63">
                  <c:v>5.333333333333333</c:v>
                </c:pt>
                <c:pt idx="64">
                  <c:v>6</c:v>
                </c:pt>
                <c:pt idx="65">
                  <c:v>6</c:v>
                </c:pt>
                <c:pt idx="66">
                  <c:v>5.666666666666667</c:v>
                </c:pt>
                <c:pt idx="67">
                  <c:v>5.333333333333333</c:v>
                </c:pt>
                <c:pt idx="68">
                  <c:v>5</c:v>
                </c:pt>
                <c:pt idx="69">
                  <c:v>5</c:v>
                </c:pt>
                <c:pt idx="70">
                  <c:v>4.666666666666667</c:v>
                </c:pt>
                <c:pt idx="71">
                  <c:v>4.666666666666667</c:v>
                </c:pt>
                <c:pt idx="72">
                  <c:v>4.666666666666667</c:v>
                </c:pt>
                <c:pt idx="73">
                  <c:v>6</c:v>
                </c:pt>
                <c:pt idx="74">
                  <c:v>7</c:v>
                </c:pt>
                <c:pt idx="75">
                  <c:v>8</c:v>
                </c:pt>
                <c:pt idx="76">
                  <c:v>8.3333333333333339</c:v>
                </c:pt>
                <c:pt idx="77">
                  <c:v>8.6666666666666661</c:v>
                </c:pt>
                <c:pt idx="78">
                  <c:v>8.3333333333333339</c:v>
                </c:pt>
                <c:pt idx="79">
                  <c:v>8.3333333333333339</c:v>
                </c:pt>
                <c:pt idx="80">
                  <c:v>7.666666666666667</c:v>
                </c:pt>
                <c:pt idx="81">
                  <c:v>8</c:v>
                </c:pt>
              </c:numCache>
            </c:numRef>
          </c:yVal>
          <c:smooth val="0"/>
        </c:ser>
        <c:ser>
          <c:idx val="25"/>
          <c:order val="25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Sammanst_smooth!$AH$8:$AH$89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0.33333333333333331</c:v>
                </c:pt>
                <c:pt idx="3">
                  <c:v>1</c:v>
                </c:pt>
                <c:pt idx="4">
                  <c:v>0.66666666666666663</c:v>
                </c:pt>
                <c:pt idx="5">
                  <c:v>1</c:v>
                </c:pt>
                <c:pt idx="6">
                  <c:v>0.66666666666666663</c:v>
                </c:pt>
                <c:pt idx="7">
                  <c:v>0.66666666666666663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</c:v>
                </c:pt>
                <c:pt idx="11">
                  <c:v>-1</c:v>
                </c:pt>
                <c:pt idx="12">
                  <c:v>-1</c:v>
                </c:pt>
                <c:pt idx="13">
                  <c:v>-0.66666666666666663</c:v>
                </c:pt>
                <c:pt idx="14">
                  <c:v>-0.66666666666666663</c:v>
                </c:pt>
                <c:pt idx="15">
                  <c:v>-0.33333333333333331</c:v>
                </c:pt>
                <c:pt idx="16">
                  <c:v>-0.33333333333333331</c:v>
                </c:pt>
                <c:pt idx="17">
                  <c:v>0.66666666666666663</c:v>
                </c:pt>
                <c:pt idx="18">
                  <c:v>0.66666666666666663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0.66666666666666663</c:v>
                </c:pt>
                <c:pt idx="27">
                  <c:v>0</c:v>
                </c:pt>
                <c:pt idx="28">
                  <c:v>-0.66666666666666663</c:v>
                </c:pt>
                <c:pt idx="29">
                  <c:v>-0.66666666666666663</c:v>
                </c:pt>
                <c:pt idx="30">
                  <c:v>0</c:v>
                </c:pt>
                <c:pt idx="31">
                  <c:v>1</c:v>
                </c:pt>
                <c:pt idx="32">
                  <c:v>1.6666666666666667</c:v>
                </c:pt>
                <c:pt idx="33">
                  <c:v>1.6666666666666667</c:v>
                </c:pt>
                <c:pt idx="34">
                  <c:v>1.3333333333333333</c:v>
                </c:pt>
                <c:pt idx="35">
                  <c:v>1</c:v>
                </c:pt>
                <c:pt idx="36">
                  <c:v>1</c:v>
                </c:pt>
                <c:pt idx="37">
                  <c:v>0.66666666666666663</c:v>
                </c:pt>
                <c:pt idx="38">
                  <c:v>2.6666666666666665</c:v>
                </c:pt>
                <c:pt idx="39">
                  <c:v>5</c:v>
                </c:pt>
                <c:pt idx="40">
                  <c:v>7.666666666666667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7.666666666666667</c:v>
                </c:pt>
                <c:pt idx="45">
                  <c:v>8</c:v>
                </c:pt>
                <c:pt idx="46">
                  <c:v>8.3333333333333339</c:v>
                </c:pt>
                <c:pt idx="47">
                  <c:v>9</c:v>
                </c:pt>
                <c:pt idx="48">
                  <c:v>9</c:v>
                </c:pt>
                <c:pt idx="49">
                  <c:v>8.6666666666666661</c:v>
                </c:pt>
                <c:pt idx="50">
                  <c:v>8.3333333333333339</c:v>
                </c:pt>
                <c:pt idx="51">
                  <c:v>8.3333333333333339</c:v>
                </c:pt>
                <c:pt idx="52">
                  <c:v>8.6666666666666661</c:v>
                </c:pt>
                <c:pt idx="53">
                  <c:v>9.3333333333333339</c:v>
                </c:pt>
                <c:pt idx="54">
                  <c:v>10.333333333333334</c:v>
                </c:pt>
                <c:pt idx="55">
                  <c:v>11.333333333333334</c:v>
                </c:pt>
                <c:pt idx="56">
                  <c:v>12</c:v>
                </c:pt>
                <c:pt idx="57">
                  <c:v>11.666666666666666</c:v>
                </c:pt>
                <c:pt idx="58">
                  <c:v>11.333333333333334</c:v>
                </c:pt>
                <c:pt idx="59">
                  <c:v>10.666666666666666</c:v>
                </c:pt>
                <c:pt idx="60">
                  <c:v>10.333333333333334</c:v>
                </c:pt>
                <c:pt idx="61">
                  <c:v>10</c:v>
                </c:pt>
                <c:pt idx="62">
                  <c:v>10.333333333333334</c:v>
                </c:pt>
                <c:pt idx="63">
                  <c:v>10.666666666666666</c:v>
                </c:pt>
                <c:pt idx="64">
                  <c:v>11</c:v>
                </c:pt>
                <c:pt idx="65">
                  <c:v>11</c:v>
                </c:pt>
                <c:pt idx="66">
                  <c:v>10.666666666666666</c:v>
                </c:pt>
                <c:pt idx="67">
                  <c:v>10.333333333333334</c:v>
                </c:pt>
                <c:pt idx="68">
                  <c:v>10</c:v>
                </c:pt>
                <c:pt idx="69">
                  <c:v>10</c:v>
                </c:pt>
                <c:pt idx="70">
                  <c:v>9.6666666666666661</c:v>
                </c:pt>
                <c:pt idx="71">
                  <c:v>9.6666666666666661</c:v>
                </c:pt>
                <c:pt idx="72">
                  <c:v>9</c:v>
                </c:pt>
                <c:pt idx="73">
                  <c:v>9</c:v>
                </c:pt>
                <c:pt idx="74">
                  <c:v>8.3333333333333339</c:v>
                </c:pt>
                <c:pt idx="75">
                  <c:v>8.3333333333333339</c:v>
                </c:pt>
                <c:pt idx="76">
                  <c:v>8.3333333333333339</c:v>
                </c:pt>
                <c:pt idx="77">
                  <c:v>8.3333333333333339</c:v>
                </c:pt>
                <c:pt idx="78">
                  <c:v>8</c:v>
                </c:pt>
                <c:pt idx="79">
                  <c:v>8</c:v>
                </c:pt>
                <c:pt idx="80">
                  <c:v>7.666666666666667</c:v>
                </c:pt>
                <c:pt idx="81">
                  <c:v>8</c:v>
                </c:pt>
              </c:numCache>
            </c:numRef>
          </c:yVal>
          <c:smooth val="0"/>
        </c:ser>
        <c:ser>
          <c:idx val="26"/>
          <c:order val="26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Sammanst_smooth!$AI$8:$AI$89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1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0.66666666666666663</c:v>
                </c:pt>
                <c:pt idx="7">
                  <c:v>0.66666666666666663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-0.33333333333333331</c:v>
                </c:pt>
                <c:pt idx="12">
                  <c:v>-0.33333333333333331</c:v>
                </c:pt>
                <c:pt idx="13">
                  <c:v>-0.66666666666666663</c:v>
                </c:pt>
                <c:pt idx="14">
                  <c:v>-1</c:v>
                </c:pt>
                <c:pt idx="15">
                  <c:v>-0.66666666666666663</c:v>
                </c:pt>
                <c:pt idx="16">
                  <c:v>0</c:v>
                </c:pt>
                <c:pt idx="17">
                  <c:v>1.3333333333333333</c:v>
                </c:pt>
                <c:pt idx="18">
                  <c:v>1.6666666666666667</c:v>
                </c:pt>
                <c:pt idx="19">
                  <c:v>1.6666666666666667</c:v>
                </c:pt>
                <c:pt idx="20">
                  <c:v>1.6666666666666667</c:v>
                </c:pt>
                <c:pt idx="21">
                  <c:v>1.6666666666666667</c:v>
                </c:pt>
                <c:pt idx="22">
                  <c:v>2</c:v>
                </c:pt>
                <c:pt idx="23">
                  <c:v>2.3333333333333335</c:v>
                </c:pt>
                <c:pt idx="24">
                  <c:v>2.3333333333333335</c:v>
                </c:pt>
                <c:pt idx="25">
                  <c:v>2.3333333333333335</c:v>
                </c:pt>
                <c:pt idx="26">
                  <c:v>2</c:v>
                </c:pt>
                <c:pt idx="27">
                  <c:v>1.6666666666666667</c:v>
                </c:pt>
                <c:pt idx="28">
                  <c:v>1.3333333333333333</c:v>
                </c:pt>
                <c:pt idx="29">
                  <c:v>1.3333333333333333</c:v>
                </c:pt>
                <c:pt idx="30">
                  <c:v>1.3333333333333333</c:v>
                </c:pt>
                <c:pt idx="31">
                  <c:v>1.3333333333333333</c:v>
                </c:pt>
                <c:pt idx="32">
                  <c:v>1</c:v>
                </c:pt>
                <c:pt idx="33">
                  <c:v>0.66666666666666663</c:v>
                </c:pt>
                <c:pt idx="34">
                  <c:v>0.33333333333333331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0.66666666666666663</c:v>
                </c:pt>
                <c:pt idx="40">
                  <c:v>1.6666666666666667</c:v>
                </c:pt>
                <c:pt idx="41">
                  <c:v>2.6666666666666665</c:v>
                </c:pt>
                <c:pt idx="42">
                  <c:v>2.6666666666666665</c:v>
                </c:pt>
                <c:pt idx="43">
                  <c:v>2.3333333333333335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1.6666666666666667</c:v>
                </c:pt>
                <c:pt idx="48">
                  <c:v>1.3333333333333333</c:v>
                </c:pt>
                <c:pt idx="49">
                  <c:v>0.66666666666666663</c:v>
                </c:pt>
                <c:pt idx="50">
                  <c:v>0.66666666666666663</c:v>
                </c:pt>
                <c:pt idx="51">
                  <c:v>1</c:v>
                </c:pt>
                <c:pt idx="52">
                  <c:v>1.6666666666666667</c:v>
                </c:pt>
                <c:pt idx="53">
                  <c:v>1.6666666666666667</c:v>
                </c:pt>
                <c:pt idx="54">
                  <c:v>1.6666666666666667</c:v>
                </c:pt>
                <c:pt idx="55">
                  <c:v>2</c:v>
                </c:pt>
                <c:pt idx="56">
                  <c:v>3</c:v>
                </c:pt>
                <c:pt idx="57">
                  <c:v>3.3333333333333335</c:v>
                </c:pt>
                <c:pt idx="58">
                  <c:v>3.3333333333333335</c:v>
                </c:pt>
                <c:pt idx="59">
                  <c:v>3</c:v>
                </c:pt>
                <c:pt idx="60">
                  <c:v>2.6666666666666665</c:v>
                </c:pt>
                <c:pt idx="61">
                  <c:v>2.3333333333333335</c:v>
                </c:pt>
                <c:pt idx="62">
                  <c:v>2.3333333333333335</c:v>
                </c:pt>
                <c:pt idx="63">
                  <c:v>3</c:v>
                </c:pt>
                <c:pt idx="64">
                  <c:v>3.6666666666666665</c:v>
                </c:pt>
                <c:pt idx="65">
                  <c:v>4</c:v>
                </c:pt>
                <c:pt idx="66">
                  <c:v>4.333333333333333</c:v>
                </c:pt>
                <c:pt idx="67">
                  <c:v>7</c:v>
                </c:pt>
                <c:pt idx="68">
                  <c:v>11</c:v>
                </c:pt>
                <c:pt idx="69">
                  <c:v>14.666666666666666</c:v>
                </c:pt>
                <c:pt idx="70">
                  <c:v>15.666666666666666</c:v>
                </c:pt>
                <c:pt idx="71">
                  <c:v>15.666666666666666</c:v>
                </c:pt>
                <c:pt idx="72">
                  <c:v>15.333333333333334</c:v>
                </c:pt>
                <c:pt idx="73">
                  <c:v>15.666666666666666</c:v>
                </c:pt>
                <c:pt idx="74">
                  <c:v>16</c:v>
                </c:pt>
                <c:pt idx="75">
                  <c:v>16.333333333333332</c:v>
                </c:pt>
                <c:pt idx="76">
                  <c:v>16.333333333333332</c:v>
                </c:pt>
                <c:pt idx="77">
                  <c:v>16</c:v>
                </c:pt>
                <c:pt idx="78">
                  <c:v>15.333333333333334</c:v>
                </c:pt>
                <c:pt idx="79">
                  <c:v>15.333333333333334</c:v>
                </c:pt>
                <c:pt idx="80">
                  <c:v>14.666666666666666</c:v>
                </c:pt>
                <c:pt idx="81">
                  <c:v>15</c:v>
                </c:pt>
              </c:numCache>
            </c:numRef>
          </c:yVal>
          <c:smooth val="0"/>
        </c:ser>
        <c:ser>
          <c:idx val="27"/>
          <c:order val="27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Sammanst_smooth!$AJ$8:$AJ$89</c:f>
              <c:numCache>
                <c:formatCode>General</c:formatCode>
                <c:ptCount val="82"/>
                <c:pt idx="0">
                  <c:v>-0.5</c:v>
                </c:pt>
                <c:pt idx="1">
                  <c:v>0</c:v>
                </c:pt>
                <c:pt idx="2">
                  <c:v>0.66666666666666663</c:v>
                </c:pt>
                <c:pt idx="3">
                  <c:v>1</c:v>
                </c:pt>
                <c:pt idx="4">
                  <c:v>0.66666666666666663</c:v>
                </c:pt>
                <c:pt idx="5">
                  <c:v>0.66666666666666663</c:v>
                </c:pt>
                <c:pt idx="6">
                  <c:v>0.33333333333333331</c:v>
                </c:pt>
                <c:pt idx="7">
                  <c:v>0.66666666666666663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-0.33333333333333331</c:v>
                </c:pt>
                <c:pt idx="12">
                  <c:v>-0.66666666666666663</c:v>
                </c:pt>
                <c:pt idx="13">
                  <c:v>-0.33333333333333331</c:v>
                </c:pt>
                <c:pt idx="14">
                  <c:v>0</c:v>
                </c:pt>
                <c:pt idx="15">
                  <c:v>0.66666666666666663</c:v>
                </c:pt>
                <c:pt idx="16">
                  <c:v>0.33333333333333331</c:v>
                </c:pt>
                <c:pt idx="17">
                  <c:v>0.66666666666666663</c:v>
                </c:pt>
                <c:pt idx="18">
                  <c:v>0.66666666666666663</c:v>
                </c:pt>
                <c:pt idx="19">
                  <c:v>0.66666666666666663</c:v>
                </c:pt>
                <c:pt idx="20">
                  <c:v>0.66666666666666663</c:v>
                </c:pt>
                <c:pt idx="21">
                  <c:v>0.33333333333333331</c:v>
                </c:pt>
                <c:pt idx="22">
                  <c:v>0.66666666666666663</c:v>
                </c:pt>
                <c:pt idx="23">
                  <c:v>0.66666666666666663</c:v>
                </c:pt>
                <c:pt idx="24">
                  <c:v>0.66666666666666663</c:v>
                </c:pt>
                <c:pt idx="25">
                  <c:v>0.33333333333333331</c:v>
                </c:pt>
                <c:pt idx="26">
                  <c:v>0</c:v>
                </c:pt>
                <c:pt idx="27">
                  <c:v>-0.33333333333333331</c:v>
                </c:pt>
                <c:pt idx="28">
                  <c:v>-0.66666666666666663</c:v>
                </c:pt>
                <c:pt idx="29">
                  <c:v>-0.66666666666666663</c:v>
                </c:pt>
                <c:pt idx="30">
                  <c:v>-0.66666666666666663</c:v>
                </c:pt>
                <c:pt idx="31">
                  <c:v>-0.66666666666666663</c:v>
                </c:pt>
                <c:pt idx="32">
                  <c:v>-1</c:v>
                </c:pt>
                <c:pt idx="33">
                  <c:v>-1.3333333333333333</c:v>
                </c:pt>
                <c:pt idx="34">
                  <c:v>-1.6666666666666667</c:v>
                </c:pt>
                <c:pt idx="35">
                  <c:v>-2</c:v>
                </c:pt>
                <c:pt idx="36">
                  <c:v>-2</c:v>
                </c:pt>
                <c:pt idx="37">
                  <c:v>-2</c:v>
                </c:pt>
                <c:pt idx="38">
                  <c:v>-2</c:v>
                </c:pt>
                <c:pt idx="39">
                  <c:v>-2</c:v>
                </c:pt>
                <c:pt idx="40">
                  <c:v>-2.3333333333333335</c:v>
                </c:pt>
                <c:pt idx="41">
                  <c:v>-2.6666666666666665</c:v>
                </c:pt>
                <c:pt idx="42">
                  <c:v>-3</c:v>
                </c:pt>
                <c:pt idx="43">
                  <c:v>-3</c:v>
                </c:pt>
                <c:pt idx="44">
                  <c:v>-3.3333333333333335</c:v>
                </c:pt>
                <c:pt idx="45">
                  <c:v>-3.3333333333333335</c:v>
                </c:pt>
                <c:pt idx="46">
                  <c:v>-3.6666666666666665</c:v>
                </c:pt>
                <c:pt idx="47">
                  <c:v>-3.6666666666666665</c:v>
                </c:pt>
                <c:pt idx="48">
                  <c:v>-4</c:v>
                </c:pt>
                <c:pt idx="49">
                  <c:v>-4.333333333333333</c:v>
                </c:pt>
                <c:pt idx="50">
                  <c:v>-4</c:v>
                </c:pt>
                <c:pt idx="51">
                  <c:v>-3</c:v>
                </c:pt>
                <c:pt idx="52">
                  <c:v>-1.6666666666666667</c:v>
                </c:pt>
                <c:pt idx="53">
                  <c:v>-1</c:v>
                </c:pt>
                <c:pt idx="54">
                  <c:v>-1</c:v>
                </c:pt>
                <c:pt idx="55">
                  <c:v>-1</c:v>
                </c:pt>
                <c:pt idx="56">
                  <c:v>-0.66666666666666663</c:v>
                </c:pt>
                <c:pt idx="57">
                  <c:v>-1</c:v>
                </c:pt>
                <c:pt idx="58">
                  <c:v>-1.3333333333333333</c:v>
                </c:pt>
                <c:pt idx="59">
                  <c:v>-2</c:v>
                </c:pt>
                <c:pt idx="60">
                  <c:v>-2</c:v>
                </c:pt>
                <c:pt idx="61">
                  <c:v>-2</c:v>
                </c:pt>
                <c:pt idx="62">
                  <c:v>-1</c:v>
                </c:pt>
                <c:pt idx="63">
                  <c:v>0</c:v>
                </c:pt>
                <c:pt idx="64">
                  <c:v>1</c:v>
                </c:pt>
                <c:pt idx="65">
                  <c:v>1</c:v>
                </c:pt>
                <c:pt idx="66">
                  <c:v>0.33333333333333331</c:v>
                </c:pt>
                <c:pt idx="67">
                  <c:v>0</c:v>
                </c:pt>
                <c:pt idx="68">
                  <c:v>-0.33333333333333331</c:v>
                </c:pt>
                <c:pt idx="69">
                  <c:v>0</c:v>
                </c:pt>
                <c:pt idx="70">
                  <c:v>-0.33333333333333331</c:v>
                </c:pt>
                <c:pt idx="71">
                  <c:v>-0.33333333333333331</c:v>
                </c:pt>
                <c:pt idx="72">
                  <c:v>-0.66666666666666663</c:v>
                </c:pt>
                <c:pt idx="73">
                  <c:v>-0.33333333333333331</c:v>
                </c:pt>
                <c:pt idx="74">
                  <c:v>-0.66666666666666663</c:v>
                </c:pt>
                <c:pt idx="75">
                  <c:v>-0.66666666666666663</c:v>
                </c:pt>
                <c:pt idx="76">
                  <c:v>-1</c:v>
                </c:pt>
                <c:pt idx="77">
                  <c:v>-1.3333333333333333</c:v>
                </c:pt>
                <c:pt idx="78">
                  <c:v>-2</c:v>
                </c:pt>
                <c:pt idx="79">
                  <c:v>-2.3333333333333335</c:v>
                </c:pt>
                <c:pt idx="80">
                  <c:v>-2.3333333333333335</c:v>
                </c:pt>
                <c:pt idx="81">
                  <c:v>-2</c:v>
                </c:pt>
              </c:numCache>
            </c:numRef>
          </c:yVal>
          <c:smooth val="0"/>
        </c:ser>
        <c:ser>
          <c:idx val="28"/>
          <c:order val="28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Sammanst_smooth!$AK$8:$AK$89</c:f>
              <c:numCache>
                <c:formatCode>General</c:formatCode>
                <c:ptCount val="82"/>
                <c:pt idx="0">
                  <c:v>-1</c:v>
                </c:pt>
                <c:pt idx="1">
                  <c:v>-0.33333333333333331</c:v>
                </c:pt>
                <c:pt idx="2">
                  <c:v>1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0.66666666666666663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-0.66666666666666663</c:v>
                </c:pt>
                <c:pt idx="13">
                  <c:v>-0.66666666666666663</c:v>
                </c:pt>
                <c:pt idx="14">
                  <c:v>-0.66666666666666663</c:v>
                </c:pt>
                <c:pt idx="15">
                  <c:v>-0.66666666666666663</c:v>
                </c:pt>
                <c:pt idx="16">
                  <c:v>-0.66666666666666663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-0.33333333333333331</c:v>
                </c:pt>
                <c:pt idx="27">
                  <c:v>-1</c:v>
                </c:pt>
                <c:pt idx="28">
                  <c:v>-1.3333333333333333</c:v>
                </c:pt>
                <c:pt idx="29">
                  <c:v>-1.3333333333333333</c:v>
                </c:pt>
                <c:pt idx="30">
                  <c:v>-1</c:v>
                </c:pt>
                <c:pt idx="31">
                  <c:v>-1.3333333333333333</c:v>
                </c:pt>
                <c:pt idx="32">
                  <c:v>-1.6666666666666667</c:v>
                </c:pt>
                <c:pt idx="33">
                  <c:v>-2.3333333333333335</c:v>
                </c:pt>
                <c:pt idx="34">
                  <c:v>-2.6666666666666665</c:v>
                </c:pt>
                <c:pt idx="35">
                  <c:v>-3</c:v>
                </c:pt>
                <c:pt idx="36">
                  <c:v>-1</c:v>
                </c:pt>
                <c:pt idx="37">
                  <c:v>0.66666666666666663</c:v>
                </c:pt>
                <c:pt idx="38">
                  <c:v>2.3333333333333335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1.6666666666666667</c:v>
                </c:pt>
                <c:pt idx="44">
                  <c:v>1.3333333333333333</c:v>
                </c:pt>
                <c:pt idx="45">
                  <c:v>1</c:v>
                </c:pt>
                <c:pt idx="46">
                  <c:v>1</c:v>
                </c:pt>
                <c:pt idx="47">
                  <c:v>0.66666666666666663</c:v>
                </c:pt>
                <c:pt idx="48">
                  <c:v>0.33333333333333331</c:v>
                </c:pt>
                <c:pt idx="49">
                  <c:v>-0.33333333333333331</c:v>
                </c:pt>
                <c:pt idx="50">
                  <c:v>-0.66666666666666663</c:v>
                </c:pt>
                <c:pt idx="51">
                  <c:v>-0.66666666666666663</c:v>
                </c:pt>
                <c:pt idx="52">
                  <c:v>-0.33333333333333331</c:v>
                </c:pt>
                <c:pt idx="53">
                  <c:v>-0.33333333333333331</c:v>
                </c:pt>
                <c:pt idx="54">
                  <c:v>-0.33333333333333331</c:v>
                </c:pt>
                <c:pt idx="55">
                  <c:v>-0.33333333333333331</c:v>
                </c:pt>
                <c:pt idx="56">
                  <c:v>0</c:v>
                </c:pt>
                <c:pt idx="57">
                  <c:v>-0.33333333333333331</c:v>
                </c:pt>
                <c:pt idx="58">
                  <c:v>-1</c:v>
                </c:pt>
                <c:pt idx="59">
                  <c:v>-1.6666666666666667</c:v>
                </c:pt>
                <c:pt idx="60">
                  <c:v>-2</c:v>
                </c:pt>
                <c:pt idx="61">
                  <c:v>-2</c:v>
                </c:pt>
                <c:pt idx="62">
                  <c:v>-1.6666666666666667</c:v>
                </c:pt>
                <c:pt idx="63">
                  <c:v>-1.3333333333333333</c:v>
                </c:pt>
                <c:pt idx="64">
                  <c:v>-1</c:v>
                </c:pt>
                <c:pt idx="65">
                  <c:v>-1</c:v>
                </c:pt>
                <c:pt idx="66">
                  <c:v>-1.3333333333333333</c:v>
                </c:pt>
                <c:pt idx="67">
                  <c:v>-1.6666666666666667</c:v>
                </c:pt>
                <c:pt idx="68">
                  <c:v>-1.6666666666666667</c:v>
                </c:pt>
                <c:pt idx="69">
                  <c:v>-1.6666666666666667</c:v>
                </c:pt>
                <c:pt idx="70">
                  <c:v>-2</c:v>
                </c:pt>
                <c:pt idx="71">
                  <c:v>-1.6666666666666667</c:v>
                </c:pt>
                <c:pt idx="72">
                  <c:v>-1.3333333333333333</c:v>
                </c:pt>
                <c:pt idx="73">
                  <c:v>-0.66666666666666663</c:v>
                </c:pt>
                <c:pt idx="74">
                  <c:v>-1</c:v>
                </c:pt>
                <c:pt idx="75">
                  <c:v>-1.3333333333333333</c:v>
                </c:pt>
                <c:pt idx="76">
                  <c:v>-1.3333333333333333</c:v>
                </c:pt>
                <c:pt idx="77">
                  <c:v>-1.6666666666666667</c:v>
                </c:pt>
                <c:pt idx="78">
                  <c:v>-2</c:v>
                </c:pt>
                <c:pt idx="79">
                  <c:v>-2.3333333333333335</c:v>
                </c:pt>
                <c:pt idx="80">
                  <c:v>-2.3333333333333335</c:v>
                </c:pt>
                <c:pt idx="81">
                  <c:v>-2</c:v>
                </c:pt>
              </c:numCache>
            </c:numRef>
          </c:yVal>
          <c:smooth val="0"/>
        </c:ser>
        <c:ser>
          <c:idx val="29"/>
          <c:order val="29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Sammanst_smooth!$AL$8:$AL$89</c:f>
              <c:numCache>
                <c:formatCode>General</c:formatCode>
                <c:ptCount val="82"/>
                <c:pt idx="0">
                  <c:v>-1</c:v>
                </c:pt>
                <c:pt idx="1">
                  <c:v>-0.33333333333333331</c:v>
                </c:pt>
                <c:pt idx="2">
                  <c:v>0.66666666666666663</c:v>
                </c:pt>
                <c:pt idx="3">
                  <c:v>1.3333333333333333</c:v>
                </c:pt>
                <c:pt idx="4">
                  <c:v>1.3333333333333333</c:v>
                </c:pt>
                <c:pt idx="5">
                  <c:v>1.6666666666666667</c:v>
                </c:pt>
                <c:pt idx="6">
                  <c:v>1.3333333333333333</c:v>
                </c:pt>
                <c:pt idx="7">
                  <c:v>1.3333333333333333</c:v>
                </c:pt>
                <c:pt idx="8">
                  <c:v>1</c:v>
                </c:pt>
                <c:pt idx="9">
                  <c:v>1</c:v>
                </c:pt>
                <c:pt idx="10">
                  <c:v>0.66666666666666663</c:v>
                </c:pt>
                <c:pt idx="11">
                  <c:v>0</c:v>
                </c:pt>
                <c:pt idx="12">
                  <c:v>3</c:v>
                </c:pt>
                <c:pt idx="13">
                  <c:v>6.666666666666667</c:v>
                </c:pt>
                <c:pt idx="14">
                  <c:v>10.333333333333334</c:v>
                </c:pt>
                <c:pt idx="15">
                  <c:v>10.666666666666666</c:v>
                </c:pt>
                <c:pt idx="16">
                  <c:v>10.666666666666666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11.333333333333334</c:v>
                </c:pt>
                <c:pt idx="21">
                  <c:v>12</c:v>
                </c:pt>
                <c:pt idx="22">
                  <c:v>12.666666666666666</c:v>
                </c:pt>
                <c:pt idx="23">
                  <c:v>13.333333333333334</c:v>
                </c:pt>
                <c:pt idx="24">
                  <c:v>13.333333333333334</c:v>
                </c:pt>
                <c:pt idx="25">
                  <c:v>13.333333333333334</c:v>
                </c:pt>
                <c:pt idx="26">
                  <c:v>13</c:v>
                </c:pt>
                <c:pt idx="27">
                  <c:v>12.666666666666666</c:v>
                </c:pt>
                <c:pt idx="28">
                  <c:v>12.333333333333334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11.666666666666666</c:v>
                </c:pt>
                <c:pt idx="34">
                  <c:v>11.333333333333334</c:v>
                </c:pt>
                <c:pt idx="35">
                  <c:v>10.666666666666666</c:v>
                </c:pt>
                <c:pt idx="36">
                  <c:v>10.333333333333334</c:v>
                </c:pt>
                <c:pt idx="37">
                  <c:v>10</c:v>
                </c:pt>
                <c:pt idx="38">
                  <c:v>10.333333333333334</c:v>
                </c:pt>
                <c:pt idx="39">
                  <c:v>10.333333333333334</c:v>
                </c:pt>
                <c:pt idx="40">
                  <c:v>10.333333333333334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9.6666666666666661</c:v>
                </c:pt>
                <c:pt idx="45">
                  <c:v>9.6666666666666661</c:v>
                </c:pt>
                <c:pt idx="46">
                  <c:v>9.6666666666666661</c:v>
                </c:pt>
                <c:pt idx="47">
                  <c:v>10</c:v>
                </c:pt>
                <c:pt idx="48">
                  <c:v>10</c:v>
                </c:pt>
                <c:pt idx="49">
                  <c:v>9.6666666666666661</c:v>
                </c:pt>
                <c:pt idx="50">
                  <c:v>9.3333333333333339</c:v>
                </c:pt>
                <c:pt idx="51">
                  <c:v>9.3333333333333339</c:v>
                </c:pt>
                <c:pt idx="52">
                  <c:v>9.6666666666666661</c:v>
                </c:pt>
                <c:pt idx="53">
                  <c:v>10</c:v>
                </c:pt>
                <c:pt idx="54">
                  <c:v>10.333333333333334</c:v>
                </c:pt>
                <c:pt idx="55">
                  <c:v>11</c:v>
                </c:pt>
                <c:pt idx="56">
                  <c:v>12.333333333333334</c:v>
                </c:pt>
                <c:pt idx="57">
                  <c:v>13</c:v>
                </c:pt>
                <c:pt idx="58">
                  <c:v>13.333333333333334</c:v>
                </c:pt>
                <c:pt idx="59">
                  <c:v>13.333333333333334</c:v>
                </c:pt>
                <c:pt idx="60">
                  <c:v>13.333333333333334</c:v>
                </c:pt>
                <c:pt idx="61">
                  <c:v>13.333333333333334</c:v>
                </c:pt>
                <c:pt idx="62">
                  <c:v>13.333333333333334</c:v>
                </c:pt>
                <c:pt idx="63">
                  <c:v>13.666666666666666</c:v>
                </c:pt>
                <c:pt idx="64">
                  <c:v>14.333333333333334</c:v>
                </c:pt>
                <c:pt idx="65">
                  <c:v>14.333333333333334</c:v>
                </c:pt>
                <c:pt idx="66">
                  <c:v>14</c:v>
                </c:pt>
                <c:pt idx="67">
                  <c:v>13.333333333333334</c:v>
                </c:pt>
                <c:pt idx="68">
                  <c:v>13.333333333333334</c:v>
                </c:pt>
                <c:pt idx="69">
                  <c:v>13.333333333333334</c:v>
                </c:pt>
                <c:pt idx="70">
                  <c:v>13</c:v>
                </c:pt>
                <c:pt idx="71">
                  <c:v>12.666666666666666</c:v>
                </c:pt>
                <c:pt idx="72">
                  <c:v>12.333333333333334</c:v>
                </c:pt>
                <c:pt idx="73">
                  <c:v>12.333333333333334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11.666666666666666</c:v>
                </c:pt>
                <c:pt idx="78">
                  <c:v>11.333333333333334</c:v>
                </c:pt>
                <c:pt idx="79">
                  <c:v>12</c:v>
                </c:pt>
                <c:pt idx="80">
                  <c:v>12.666666666666666</c:v>
                </c:pt>
                <c:pt idx="81">
                  <c:v>13.5</c:v>
                </c:pt>
              </c:numCache>
            </c:numRef>
          </c:yVal>
          <c:smooth val="0"/>
        </c:ser>
        <c:ser>
          <c:idx val="30"/>
          <c:order val="30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Sammanst_smooth!$AM$8:$AM$89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0.66666666666666663</c:v>
                </c:pt>
                <c:pt idx="3">
                  <c:v>1.3333333333333333</c:v>
                </c:pt>
                <c:pt idx="4">
                  <c:v>1.3333333333333333</c:v>
                </c:pt>
                <c:pt idx="5">
                  <c:v>1.3333333333333333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0.66666666666666663</c:v>
                </c:pt>
                <c:pt idx="11">
                  <c:v>0</c:v>
                </c:pt>
                <c:pt idx="12">
                  <c:v>-0.66666666666666663</c:v>
                </c:pt>
                <c:pt idx="13">
                  <c:v>-1</c:v>
                </c:pt>
                <c:pt idx="14">
                  <c:v>-1.3333333333333333</c:v>
                </c:pt>
                <c:pt idx="15">
                  <c:v>-1</c:v>
                </c:pt>
                <c:pt idx="16">
                  <c:v>-0.66666666666666663</c:v>
                </c:pt>
                <c:pt idx="17">
                  <c:v>0.33333333333333331</c:v>
                </c:pt>
                <c:pt idx="18">
                  <c:v>0.66666666666666663</c:v>
                </c:pt>
                <c:pt idx="19">
                  <c:v>1</c:v>
                </c:pt>
                <c:pt idx="20">
                  <c:v>1.3333333333333333</c:v>
                </c:pt>
                <c:pt idx="21">
                  <c:v>1.3333333333333333</c:v>
                </c:pt>
                <c:pt idx="22">
                  <c:v>1.6666666666666667</c:v>
                </c:pt>
                <c:pt idx="23">
                  <c:v>1.6666666666666667</c:v>
                </c:pt>
                <c:pt idx="24">
                  <c:v>1.6666666666666667</c:v>
                </c:pt>
                <c:pt idx="25">
                  <c:v>1.3333333333333333</c:v>
                </c:pt>
                <c:pt idx="26">
                  <c:v>1</c:v>
                </c:pt>
                <c:pt idx="27">
                  <c:v>0.66666666666666663</c:v>
                </c:pt>
                <c:pt idx="28">
                  <c:v>0.33333333333333331</c:v>
                </c:pt>
                <c:pt idx="29">
                  <c:v>0.33333333333333331</c:v>
                </c:pt>
                <c:pt idx="30">
                  <c:v>0.33333333333333331</c:v>
                </c:pt>
                <c:pt idx="31">
                  <c:v>0.33333333333333331</c:v>
                </c:pt>
                <c:pt idx="32">
                  <c:v>0</c:v>
                </c:pt>
                <c:pt idx="33">
                  <c:v>-0.33333333333333331</c:v>
                </c:pt>
                <c:pt idx="34">
                  <c:v>-0.66666666666666663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-1</c:v>
                </c:pt>
                <c:pt idx="40">
                  <c:v>-1.3333333333333333</c:v>
                </c:pt>
                <c:pt idx="41">
                  <c:v>-1.3333333333333333</c:v>
                </c:pt>
                <c:pt idx="42">
                  <c:v>-1.6666666666666667</c:v>
                </c:pt>
                <c:pt idx="43">
                  <c:v>-1.6666666666666667</c:v>
                </c:pt>
                <c:pt idx="44">
                  <c:v>-2</c:v>
                </c:pt>
                <c:pt idx="45">
                  <c:v>-2</c:v>
                </c:pt>
                <c:pt idx="46">
                  <c:v>-2</c:v>
                </c:pt>
                <c:pt idx="47">
                  <c:v>-2.3333333333333335</c:v>
                </c:pt>
                <c:pt idx="48">
                  <c:v>-2.6666666666666665</c:v>
                </c:pt>
                <c:pt idx="49">
                  <c:v>-3.3333333333333335</c:v>
                </c:pt>
                <c:pt idx="50">
                  <c:v>-3.3333333333333335</c:v>
                </c:pt>
                <c:pt idx="51">
                  <c:v>-3</c:v>
                </c:pt>
                <c:pt idx="52">
                  <c:v>-2.3333333333333335</c:v>
                </c:pt>
                <c:pt idx="53">
                  <c:v>-2.3333333333333335</c:v>
                </c:pt>
                <c:pt idx="54">
                  <c:v>-2.3333333333333335</c:v>
                </c:pt>
                <c:pt idx="55">
                  <c:v>-2.3333333333333335</c:v>
                </c:pt>
                <c:pt idx="56">
                  <c:v>-2</c:v>
                </c:pt>
                <c:pt idx="57">
                  <c:v>-2.3333333333333335</c:v>
                </c:pt>
                <c:pt idx="58">
                  <c:v>-2.6666666666666665</c:v>
                </c:pt>
                <c:pt idx="59">
                  <c:v>-2.6666666666666665</c:v>
                </c:pt>
                <c:pt idx="60">
                  <c:v>-2.3333333333333335</c:v>
                </c:pt>
                <c:pt idx="61">
                  <c:v>-2</c:v>
                </c:pt>
                <c:pt idx="62">
                  <c:v>-1.6666666666666667</c:v>
                </c:pt>
                <c:pt idx="63">
                  <c:v>-1.3333333333333333</c:v>
                </c:pt>
                <c:pt idx="64">
                  <c:v>-1</c:v>
                </c:pt>
                <c:pt idx="65">
                  <c:v>-1</c:v>
                </c:pt>
                <c:pt idx="66">
                  <c:v>-1.3333333333333333</c:v>
                </c:pt>
                <c:pt idx="67">
                  <c:v>-1.6666666666666667</c:v>
                </c:pt>
                <c:pt idx="68">
                  <c:v>-1.6666666666666667</c:v>
                </c:pt>
                <c:pt idx="69">
                  <c:v>-1.3333333333333333</c:v>
                </c:pt>
                <c:pt idx="70">
                  <c:v>-1.6666666666666667</c:v>
                </c:pt>
                <c:pt idx="71">
                  <c:v>-2</c:v>
                </c:pt>
                <c:pt idx="72">
                  <c:v>-2.6666666666666665</c:v>
                </c:pt>
                <c:pt idx="73">
                  <c:v>-2.3333333333333335</c:v>
                </c:pt>
                <c:pt idx="74">
                  <c:v>-2</c:v>
                </c:pt>
                <c:pt idx="75">
                  <c:v>-1.3333333333333333</c:v>
                </c:pt>
                <c:pt idx="76">
                  <c:v>-1</c:v>
                </c:pt>
                <c:pt idx="77">
                  <c:v>-1.3333333333333333</c:v>
                </c:pt>
                <c:pt idx="78">
                  <c:v>-2</c:v>
                </c:pt>
                <c:pt idx="79">
                  <c:v>-2</c:v>
                </c:pt>
                <c:pt idx="80">
                  <c:v>-1</c:v>
                </c:pt>
                <c:pt idx="81">
                  <c:v>0</c:v>
                </c:pt>
              </c:numCache>
            </c:numRef>
          </c:yVal>
          <c:smooth val="0"/>
        </c:ser>
        <c:ser>
          <c:idx val="31"/>
          <c:order val="31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Sammanst_smooth!$AN$8:$AN$89</c:f>
              <c:numCache>
                <c:formatCode>General</c:formatCode>
                <c:ptCount val="82"/>
                <c:pt idx="0">
                  <c:v>-0.5</c:v>
                </c:pt>
                <c:pt idx="1">
                  <c:v>0</c:v>
                </c:pt>
                <c:pt idx="2">
                  <c:v>1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0.66666666666666663</c:v>
                </c:pt>
                <c:pt idx="7">
                  <c:v>0.66666666666666663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-0.33333333333333331</c:v>
                </c:pt>
                <c:pt idx="13">
                  <c:v>-0.33333333333333331</c:v>
                </c:pt>
                <c:pt idx="14">
                  <c:v>0</c:v>
                </c:pt>
                <c:pt idx="15">
                  <c:v>0.33333333333333331</c:v>
                </c:pt>
                <c:pt idx="16">
                  <c:v>1</c:v>
                </c:pt>
                <c:pt idx="17">
                  <c:v>2.6666666666666665</c:v>
                </c:pt>
                <c:pt idx="18">
                  <c:v>3.3333333333333335</c:v>
                </c:pt>
                <c:pt idx="19">
                  <c:v>3.6666666666666665</c:v>
                </c:pt>
                <c:pt idx="20">
                  <c:v>3.6666666666666665</c:v>
                </c:pt>
                <c:pt idx="21">
                  <c:v>3.3333333333333335</c:v>
                </c:pt>
                <c:pt idx="22">
                  <c:v>3.6666666666666665</c:v>
                </c:pt>
                <c:pt idx="23">
                  <c:v>3.6666666666666665</c:v>
                </c:pt>
                <c:pt idx="24">
                  <c:v>3.6666666666666665</c:v>
                </c:pt>
                <c:pt idx="25">
                  <c:v>3.3333333333333335</c:v>
                </c:pt>
                <c:pt idx="26">
                  <c:v>3</c:v>
                </c:pt>
                <c:pt idx="27">
                  <c:v>2.6666666666666665</c:v>
                </c:pt>
                <c:pt idx="28">
                  <c:v>2.3333333333333335</c:v>
                </c:pt>
                <c:pt idx="29">
                  <c:v>2.3333333333333335</c:v>
                </c:pt>
                <c:pt idx="30">
                  <c:v>2.3333333333333335</c:v>
                </c:pt>
                <c:pt idx="31">
                  <c:v>2.3333333333333335</c:v>
                </c:pt>
                <c:pt idx="32">
                  <c:v>2</c:v>
                </c:pt>
                <c:pt idx="33">
                  <c:v>1.6666666666666667</c:v>
                </c:pt>
                <c:pt idx="34">
                  <c:v>1.3333333333333333</c:v>
                </c:pt>
                <c:pt idx="35">
                  <c:v>0.66666666666666663</c:v>
                </c:pt>
                <c:pt idx="36">
                  <c:v>0.33333333333333331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-0.33333333333333331</c:v>
                </c:pt>
                <c:pt idx="44">
                  <c:v>-0.66666666666666663</c:v>
                </c:pt>
                <c:pt idx="45">
                  <c:v>-1</c:v>
                </c:pt>
                <c:pt idx="46">
                  <c:v>-1</c:v>
                </c:pt>
                <c:pt idx="47">
                  <c:v>-0.66666666666666663</c:v>
                </c:pt>
                <c:pt idx="48">
                  <c:v>-0.33333333333333331</c:v>
                </c:pt>
                <c:pt idx="49">
                  <c:v>-0.66666666666666663</c:v>
                </c:pt>
                <c:pt idx="50">
                  <c:v>-1</c:v>
                </c:pt>
                <c:pt idx="51">
                  <c:v>-1</c:v>
                </c:pt>
                <c:pt idx="52">
                  <c:v>-0.33333333333333331</c:v>
                </c:pt>
                <c:pt idx="53">
                  <c:v>-0.33333333333333331</c:v>
                </c:pt>
                <c:pt idx="54">
                  <c:v>-0.66666666666666663</c:v>
                </c:pt>
                <c:pt idx="55">
                  <c:v>-0.66666666666666663</c:v>
                </c:pt>
                <c:pt idx="56">
                  <c:v>-0.33333333333333331</c:v>
                </c:pt>
                <c:pt idx="57">
                  <c:v>-0.33333333333333331</c:v>
                </c:pt>
                <c:pt idx="58">
                  <c:v>-1</c:v>
                </c:pt>
                <c:pt idx="59">
                  <c:v>-1.3333333333333333</c:v>
                </c:pt>
                <c:pt idx="60">
                  <c:v>-1.3333333333333333</c:v>
                </c:pt>
                <c:pt idx="61">
                  <c:v>-1</c:v>
                </c:pt>
                <c:pt idx="62">
                  <c:v>-0.66666666666666663</c:v>
                </c:pt>
                <c:pt idx="63">
                  <c:v>-0.33333333333333331</c:v>
                </c:pt>
                <c:pt idx="64">
                  <c:v>0</c:v>
                </c:pt>
                <c:pt idx="65">
                  <c:v>0</c:v>
                </c:pt>
                <c:pt idx="66">
                  <c:v>-0.33333333333333331</c:v>
                </c:pt>
                <c:pt idx="67">
                  <c:v>-0.66666666666666663</c:v>
                </c:pt>
                <c:pt idx="68">
                  <c:v>-0.66666666666666663</c:v>
                </c:pt>
                <c:pt idx="69">
                  <c:v>-0.66666666666666663</c:v>
                </c:pt>
                <c:pt idx="70">
                  <c:v>-1</c:v>
                </c:pt>
                <c:pt idx="71">
                  <c:v>-1.3333333333333333</c:v>
                </c:pt>
                <c:pt idx="72">
                  <c:v>-1.6666666666666667</c:v>
                </c:pt>
                <c:pt idx="73">
                  <c:v>-1.3333333333333333</c:v>
                </c:pt>
                <c:pt idx="74">
                  <c:v>-1.6666666666666667</c:v>
                </c:pt>
                <c:pt idx="75">
                  <c:v>-1.6666666666666667</c:v>
                </c:pt>
                <c:pt idx="76">
                  <c:v>-2</c:v>
                </c:pt>
                <c:pt idx="77">
                  <c:v>-2.3333333333333335</c:v>
                </c:pt>
                <c:pt idx="78">
                  <c:v>-3</c:v>
                </c:pt>
                <c:pt idx="79">
                  <c:v>-3</c:v>
                </c:pt>
                <c:pt idx="80">
                  <c:v>-3.3333333333333335</c:v>
                </c:pt>
                <c:pt idx="81">
                  <c:v>-3</c:v>
                </c:pt>
              </c:numCache>
            </c:numRef>
          </c:yVal>
          <c:smooth val="0"/>
        </c:ser>
        <c:ser>
          <c:idx val="32"/>
          <c:order val="32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Sammanst_smooth!$AO$8:$AO$89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1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0.66666666666666663</c:v>
                </c:pt>
                <c:pt idx="7">
                  <c:v>0.33333333333333331</c:v>
                </c:pt>
                <c:pt idx="8">
                  <c:v>0</c:v>
                </c:pt>
                <c:pt idx="9">
                  <c:v>0</c:v>
                </c:pt>
                <c:pt idx="10">
                  <c:v>-0.33333333333333331</c:v>
                </c:pt>
                <c:pt idx="11">
                  <c:v>-1</c:v>
                </c:pt>
                <c:pt idx="12">
                  <c:v>-1.3333333333333333</c:v>
                </c:pt>
                <c:pt idx="13">
                  <c:v>-1.3333333333333333</c:v>
                </c:pt>
                <c:pt idx="14">
                  <c:v>-1.6666666666666667</c:v>
                </c:pt>
                <c:pt idx="15">
                  <c:v>-1</c:v>
                </c:pt>
                <c:pt idx="16">
                  <c:v>-0.33333333333333331</c:v>
                </c:pt>
                <c:pt idx="17">
                  <c:v>1.3333333333333333</c:v>
                </c:pt>
                <c:pt idx="18">
                  <c:v>1.6666666666666667</c:v>
                </c:pt>
                <c:pt idx="19">
                  <c:v>1.6666666666666667</c:v>
                </c:pt>
                <c:pt idx="20">
                  <c:v>1.6666666666666667</c:v>
                </c:pt>
                <c:pt idx="21">
                  <c:v>1.6666666666666667</c:v>
                </c:pt>
                <c:pt idx="22">
                  <c:v>2</c:v>
                </c:pt>
                <c:pt idx="23">
                  <c:v>2.3333333333333335</c:v>
                </c:pt>
                <c:pt idx="24">
                  <c:v>2.3333333333333335</c:v>
                </c:pt>
                <c:pt idx="25">
                  <c:v>2.3333333333333335</c:v>
                </c:pt>
                <c:pt idx="26">
                  <c:v>2</c:v>
                </c:pt>
                <c:pt idx="27">
                  <c:v>1.6666666666666667</c:v>
                </c:pt>
                <c:pt idx="28">
                  <c:v>1.3333333333333333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0.66666666666666663</c:v>
                </c:pt>
                <c:pt idx="34">
                  <c:v>0.33333333333333331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-0.33333333333333331</c:v>
                </c:pt>
                <c:pt idx="44">
                  <c:v>-0.66666666666666663</c:v>
                </c:pt>
                <c:pt idx="45">
                  <c:v>-1</c:v>
                </c:pt>
                <c:pt idx="46">
                  <c:v>-1</c:v>
                </c:pt>
                <c:pt idx="47">
                  <c:v>-1.3333333333333333</c:v>
                </c:pt>
                <c:pt idx="48">
                  <c:v>-1.6666666666666667</c:v>
                </c:pt>
                <c:pt idx="49">
                  <c:v>-2.3333333333333335</c:v>
                </c:pt>
                <c:pt idx="50">
                  <c:v>-2.6666666666666665</c:v>
                </c:pt>
                <c:pt idx="51">
                  <c:v>-2.3333333333333335</c:v>
                </c:pt>
                <c:pt idx="52">
                  <c:v>-1.6666666666666667</c:v>
                </c:pt>
                <c:pt idx="53">
                  <c:v>-0.66666666666666663</c:v>
                </c:pt>
                <c:pt idx="54">
                  <c:v>0.33333333333333331</c:v>
                </c:pt>
                <c:pt idx="55">
                  <c:v>1.6666666666666667</c:v>
                </c:pt>
                <c:pt idx="56">
                  <c:v>2.6666666666666665</c:v>
                </c:pt>
                <c:pt idx="57">
                  <c:v>2.6666666666666665</c:v>
                </c:pt>
                <c:pt idx="58">
                  <c:v>2</c:v>
                </c:pt>
                <c:pt idx="59">
                  <c:v>1.6666666666666667</c:v>
                </c:pt>
                <c:pt idx="60">
                  <c:v>1.6666666666666667</c:v>
                </c:pt>
                <c:pt idx="61">
                  <c:v>2</c:v>
                </c:pt>
                <c:pt idx="62">
                  <c:v>2.3333333333333335</c:v>
                </c:pt>
                <c:pt idx="63">
                  <c:v>2.6666666666666665</c:v>
                </c:pt>
                <c:pt idx="64">
                  <c:v>3</c:v>
                </c:pt>
                <c:pt idx="65">
                  <c:v>3</c:v>
                </c:pt>
                <c:pt idx="66">
                  <c:v>2.6666666666666665</c:v>
                </c:pt>
                <c:pt idx="67">
                  <c:v>2.3333333333333335</c:v>
                </c:pt>
                <c:pt idx="68">
                  <c:v>2.3333333333333335</c:v>
                </c:pt>
                <c:pt idx="69">
                  <c:v>2.3333333333333335</c:v>
                </c:pt>
                <c:pt idx="70">
                  <c:v>2</c:v>
                </c:pt>
                <c:pt idx="71">
                  <c:v>1.6666666666666667</c:v>
                </c:pt>
                <c:pt idx="72">
                  <c:v>1.3333333333333333</c:v>
                </c:pt>
                <c:pt idx="73">
                  <c:v>1.3333333333333333</c:v>
                </c:pt>
                <c:pt idx="74">
                  <c:v>1</c:v>
                </c:pt>
                <c:pt idx="75">
                  <c:v>0.66666666666666663</c:v>
                </c:pt>
                <c:pt idx="76">
                  <c:v>0.66666666666666663</c:v>
                </c:pt>
                <c:pt idx="77">
                  <c:v>0.33333333333333331</c:v>
                </c:pt>
                <c:pt idx="78">
                  <c:v>0</c:v>
                </c:pt>
                <c:pt idx="79">
                  <c:v>-0.33333333333333331</c:v>
                </c:pt>
                <c:pt idx="80">
                  <c:v>-1</c:v>
                </c:pt>
                <c:pt idx="81">
                  <c:v>-1</c:v>
                </c:pt>
              </c:numCache>
            </c:numRef>
          </c:yVal>
          <c:smooth val="0"/>
        </c:ser>
        <c:ser>
          <c:idx val="33"/>
          <c:order val="33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Sammanst_smooth!$AP$8:$AP$89</c:f>
              <c:numCache>
                <c:formatCode>General</c:formatCode>
                <c:ptCount val="82"/>
                <c:pt idx="0">
                  <c:v>-1</c:v>
                </c:pt>
                <c:pt idx="1">
                  <c:v>-0.33333333333333331</c:v>
                </c:pt>
                <c:pt idx="2">
                  <c:v>1</c:v>
                </c:pt>
                <c:pt idx="3">
                  <c:v>1.6666666666666667</c:v>
                </c:pt>
                <c:pt idx="4">
                  <c:v>2</c:v>
                </c:pt>
                <c:pt idx="5">
                  <c:v>2.6666666666666665</c:v>
                </c:pt>
                <c:pt idx="6">
                  <c:v>2.3333333333333335</c:v>
                </c:pt>
                <c:pt idx="7">
                  <c:v>2.3333333333333335</c:v>
                </c:pt>
                <c:pt idx="8">
                  <c:v>2</c:v>
                </c:pt>
                <c:pt idx="9">
                  <c:v>2.3333333333333335</c:v>
                </c:pt>
                <c:pt idx="10">
                  <c:v>2.3333333333333335</c:v>
                </c:pt>
                <c:pt idx="11">
                  <c:v>1.6666666666666667</c:v>
                </c:pt>
                <c:pt idx="12">
                  <c:v>1.6666666666666667</c:v>
                </c:pt>
                <c:pt idx="13">
                  <c:v>1.6666666666666667</c:v>
                </c:pt>
                <c:pt idx="14">
                  <c:v>1.6666666666666667</c:v>
                </c:pt>
                <c:pt idx="15">
                  <c:v>2.3333333333333335</c:v>
                </c:pt>
                <c:pt idx="16">
                  <c:v>3</c:v>
                </c:pt>
                <c:pt idx="17">
                  <c:v>4.333333333333333</c:v>
                </c:pt>
                <c:pt idx="18">
                  <c:v>4.666666666666667</c:v>
                </c:pt>
                <c:pt idx="19">
                  <c:v>4.666666666666667</c:v>
                </c:pt>
                <c:pt idx="20">
                  <c:v>4.666666666666667</c:v>
                </c:pt>
                <c:pt idx="21">
                  <c:v>4.666666666666667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4.666666666666667</c:v>
                </c:pt>
                <c:pt idx="26">
                  <c:v>4.666666666666667</c:v>
                </c:pt>
                <c:pt idx="27">
                  <c:v>4.333333333333333</c:v>
                </c:pt>
                <c:pt idx="28">
                  <c:v>4.333333333333333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3.6666666666666665</c:v>
                </c:pt>
                <c:pt idx="33">
                  <c:v>3</c:v>
                </c:pt>
                <c:pt idx="34">
                  <c:v>2.3333333333333335</c:v>
                </c:pt>
                <c:pt idx="35">
                  <c:v>2</c:v>
                </c:pt>
                <c:pt idx="36">
                  <c:v>2.3333333333333335</c:v>
                </c:pt>
                <c:pt idx="37">
                  <c:v>2.6666666666666665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3.6666666666666665</c:v>
                </c:pt>
                <c:pt idx="42">
                  <c:v>4.666666666666667</c:v>
                </c:pt>
                <c:pt idx="43">
                  <c:v>5.666666666666667</c:v>
                </c:pt>
                <c:pt idx="44">
                  <c:v>5.666666666666667</c:v>
                </c:pt>
                <c:pt idx="45">
                  <c:v>5.666666666666667</c:v>
                </c:pt>
                <c:pt idx="46">
                  <c:v>5.333333333333333</c:v>
                </c:pt>
                <c:pt idx="47">
                  <c:v>5</c:v>
                </c:pt>
                <c:pt idx="48">
                  <c:v>4.333333333333333</c:v>
                </c:pt>
                <c:pt idx="49">
                  <c:v>3.6666666666666665</c:v>
                </c:pt>
                <c:pt idx="50">
                  <c:v>3.3333333333333335</c:v>
                </c:pt>
                <c:pt idx="51">
                  <c:v>3.3333333333333335</c:v>
                </c:pt>
                <c:pt idx="52">
                  <c:v>3.6666666666666665</c:v>
                </c:pt>
                <c:pt idx="53">
                  <c:v>4.333333333333333</c:v>
                </c:pt>
                <c:pt idx="54">
                  <c:v>5.333333333333333</c:v>
                </c:pt>
                <c:pt idx="55">
                  <c:v>6.666666666666667</c:v>
                </c:pt>
                <c:pt idx="56">
                  <c:v>7.666666666666667</c:v>
                </c:pt>
                <c:pt idx="57">
                  <c:v>7.666666666666667</c:v>
                </c:pt>
                <c:pt idx="58">
                  <c:v>7.333333333333333</c:v>
                </c:pt>
                <c:pt idx="59">
                  <c:v>7</c:v>
                </c:pt>
                <c:pt idx="60">
                  <c:v>7</c:v>
                </c:pt>
                <c:pt idx="61">
                  <c:v>7</c:v>
                </c:pt>
                <c:pt idx="62">
                  <c:v>7.333333333333333</c:v>
                </c:pt>
                <c:pt idx="63">
                  <c:v>7.666666666666667</c:v>
                </c:pt>
                <c:pt idx="64">
                  <c:v>8</c:v>
                </c:pt>
                <c:pt idx="65">
                  <c:v>8</c:v>
                </c:pt>
                <c:pt idx="66">
                  <c:v>7.666666666666667</c:v>
                </c:pt>
                <c:pt idx="67">
                  <c:v>7.333333333333333</c:v>
                </c:pt>
                <c:pt idx="68">
                  <c:v>7.333333333333333</c:v>
                </c:pt>
                <c:pt idx="69">
                  <c:v>7.333333333333333</c:v>
                </c:pt>
                <c:pt idx="70">
                  <c:v>7</c:v>
                </c:pt>
                <c:pt idx="71">
                  <c:v>6.666666666666667</c:v>
                </c:pt>
                <c:pt idx="72">
                  <c:v>7</c:v>
                </c:pt>
                <c:pt idx="73">
                  <c:v>8.6666666666666661</c:v>
                </c:pt>
                <c:pt idx="74">
                  <c:v>10</c:v>
                </c:pt>
                <c:pt idx="75">
                  <c:v>11</c:v>
                </c:pt>
                <c:pt idx="76">
                  <c:v>11.333333333333334</c:v>
                </c:pt>
                <c:pt idx="77">
                  <c:v>11.333333333333334</c:v>
                </c:pt>
                <c:pt idx="78">
                  <c:v>11</c:v>
                </c:pt>
                <c:pt idx="79">
                  <c:v>11</c:v>
                </c:pt>
                <c:pt idx="80">
                  <c:v>11</c:v>
                </c:pt>
                <c:pt idx="81">
                  <c:v>11.5</c:v>
                </c:pt>
              </c:numCache>
            </c:numRef>
          </c:yVal>
          <c:smooth val="0"/>
        </c:ser>
        <c:ser>
          <c:idx val="34"/>
          <c:order val="34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Sammanst_smooth!$AQ$8:$AQ$89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1.3333333333333333</c:v>
                </c:pt>
                <c:pt idx="3">
                  <c:v>2.3333333333333335</c:v>
                </c:pt>
                <c:pt idx="4">
                  <c:v>2.6666666666666665</c:v>
                </c:pt>
                <c:pt idx="5">
                  <c:v>2.3333333333333335</c:v>
                </c:pt>
                <c:pt idx="6">
                  <c:v>1.6666666666666667</c:v>
                </c:pt>
                <c:pt idx="7">
                  <c:v>1.3333333333333333</c:v>
                </c:pt>
                <c:pt idx="8">
                  <c:v>1</c:v>
                </c:pt>
                <c:pt idx="9">
                  <c:v>1</c:v>
                </c:pt>
                <c:pt idx="10">
                  <c:v>0.66666666666666663</c:v>
                </c:pt>
                <c:pt idx="11">
                  <c:v>0</c:v>
                </c:pt>
                <c:pt idx="12">
                  <c:v>-0.66666666666666663</c:v>
                </c:pt>
                <c:pt idx="13">
                  <c:v>-1</c:v>
                </c:pt>
                <c:pt idx="14">
                  <c:v>-1.3333333333333333</c:v>
                </c:pt>
                <c:pt idx="15">
                  <c:v>-0.66666666666666663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0.66666666666666663</c:v>
                </c:pt>
                <c:pt idx="20">
                  <c:v>0.66666666666666663</c:v>
                </c:pt>
                <c:pt idx="21">
                  <c:v>0.66666666666666663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0.66666666666666663</c:v>
                </c:pt>
                <c:pt idx="26">
                  <c:v>0.33333333333333331</c:v>
                </c:pt>
                <c:pt idx="27">
                  <c:v>-0.33333333333333331</c:v>
                </c:pt>
                <c:pt idx="28">
                  <c:v>-0.66666666666666663</c:v>
                </c:pt>
                <c:pt idx="29">
                  <c:v>-0.66666666666666663</c:v>
                </c:pt>
                <c:pt idx="30">
                  <c:v>-0.66666666666666663</c:v>
                </c:pt>
                <c:pt idx="31">
                  <c:v>-0.66666666666666663</c:v>
                </c:pt>
                <c:pt idx="32">
                  <c:v>-1</c:v>
                </c:pt>
                <c:pt idx="33">
                  <c:v>-1.3333333333333333</c:v>
                </c:pt>
                <c:pt idx="34">
                  <c:v>-1.6666666666666667</c:v>
                </c:pt>
                <c:pt idx="35">
                  <c:v>-2.3333333333333335</c:v>
                </c:pt>
                <c:pt idx="36">
                  <c:v>-1.6666666666666667</c:v>
                </c:pt>
                <c:pt idx="37">
                  <c:v>-1.3333333333333333</c:v>
                </c:pt>
                <c:pt idx="38">
                  <c:v>-0.66666666666666663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-1.3333333333333333</c:v>
                </c:pt>
                <c:pt idx="44">
                  <c:v>-1.6666666666666667</c:v>
                </c:pt>
                <c:pt idx="45">
                  <c:v>-2</c:v>
                </c:pt>
                <c:pt idx="46">
                  <c:v>-2</c:v>
                </c:pt>
                <c:pt idx="47">
                  <c:v>-2.3333333333333335</c:v>
                </c:pt>
                <c:pt idx="48">
                  <c:v>-2.6666666666666665</c:v>
                </c:pt>
                <c:pt idx="49">
                  <c:v>-3.6666666666666665</c:v>
                </c:pt>
                <c:pt idx="50">
                  <c:v>-3.6666666666666665</c:v>
                </c:pt>
                <c:pt idx="51">
                  <c:v>-3.3333333333333335</c:v>
                </c:pt>
                <c:pt idx="52">
                  <c:v>-2.3333333333333335</c:v>
                </c:pt>
                <c:pt idx="53">
                  <c:v>-1.6666666666666667</c:v>
                </c:pt>
                <c:pt idx="54">
                  <c:v>-0.66666666666666663</c:v>
                </c:pt>
                <c:pt idx="55">
                  <c:v>0.66666666666666663</c:v>
                </c:pt>
                <c:pt idx="56">
                  <c:v>1.6666666666666667</c:v>
                </c:pt>
                <c:pt idx="57">
                  <c:v>1.3333333333333333</c:v>
                </c:pt>
                <c:pt idx="58">
                  <c:v>0.66666666666666663</c:v>
                </c:pt>
                <c:pt idx="59">
                  <c:v>0</c:v>
                </c:pt>
                <c:pt idx="60">
                  <c:v>0</c:v>
                </c:pt>
                <c:pt idx="61">
                  <c:v>-0.33333333333333331</c:v>
                </c:pt>
                <c:pt idx="62">
                  <c:v>-0.33333333333333331</c:v>
                </c:pt>
                <c:pt idx="63">
                  <c:v>-0.33333333333333331</c:v>
                </c:pt>
                <c:pt idx="64">
                  <c:v>0.33333333333333331</c:v>
                </c:pt>
                <c:pt idx="65">
                  <c:v>0.33333333333333331</c:v>
                </c:pt>
                <c:pt idx="66">
                  <c:v>0</c:v>
                </c:pt>
                <c:pt idx="67">
                  <c:v>-0.33333333333333331</c:v>
                </c:pt>
                <c:pt idx="68">
                  <c:v>-0.33333333333333331</c:v>
                </c:pt>
                <c:pt idx="69">
                  <c:v>0</c:v>
                </c:pt>
                <c:pt idx="70">
                  <c:v>-0.66666666666666663</c:v>
                </c:pt>
                <c:pt idx="71">
                  <c:v>-1</c:v>
                </c:pt>
                <c:pt idx="72">
                  <c:v>-1.6666666666666667</c:v>
                </c:pt>
                <c:pt idx="73">
                  <c:v>-1.6666666666666667</c:v>
                </c:pt>
                <c:pt idx="74">
                  <c:v>-2</c:v>
                </c:pt>
                <c:pt idx="75">
                  <c:v>-2.3333333333333335</c:v>
                </c:pt>
                <c:pt idx="76">
                  <c:v>-2.6666666666666665</c:v>
                </c:pt>
                <c:pt idx="77">
                  <c:v>-3</c:v>
                </c:pt>
                <c:pt idx="78">
                  <c:v>-3.3333333333333335</c:v>
                </c:pt>
                <c:pt idx="79">
                  <c:v>-3.3333333333333335</c:v>
                </c:pt>
                <c:pt idx="80">
                  <c:v>-2.6666666666666665</c:v>
                </c:pt>
                <c:pt idx="81">
                  <c:v>-2</c:v>
                </c:pt>
              </c:numCache>
            </c:numRef>
          </c:yVal>
          <c:smooth val="0"/>
        </c:ser>
        <c:ser>
          <c:idx val="35"/>
          <c:order val="35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Sammanst_smooth!$AR$8:$AR$89</c:f>
              <c:numCache>
                <c:formatCode>General</c:formatCode>
                <c:ptCount val="82"/>
                <c:pt idx="0">
                  <c:v>0</c:v>
                </c:pt>
                <c:pt idx="1">
                  <c:v>0.33333333333333331</c:v>
                </c:pt>
                <c:pt idx="2">
                  <c:v>0.66666666666666663</c:v>
                </c:pt>
                <c:pt idx="3">
                  <c:v>1.3333333333333333</c:v>
                </c:pt>
                <c:pt idx="4">
                  <c:v>1.3333333333333333</c:v>
                </c:pt>
                <c:pt idx="5">
                  <c:v>1.6666666666666667</c:v>
                </c:pt>
                <c:pt idx="6">
                  <c:v>1</c:v>
                </c:pt>
                <c:pt idx="7">
                  <c:v>0.66666666666666663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-0.33333333333333331</c:v>
                </c:pt>
                <c:pt idx="12">
                  <c:v>0</c:v>
                </c:pt>
                <c:pt idx="13">
                  <c:v>0.33333333333333331</c:v>
                </c:pt>
                <c:pt idx="14">
                  <c:v>0.33333333333333331</c:v>
                </c:pt>
                <c:pt idx="15">
                  <c:v>0.33333333333333331</c:v>
                </c:pt>
                <c:pt idx="16">
                  <c:v>0.33333333333333331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1.3333333333333333</c:v>
                </c:pt>
                <c:pt idx="21">
                  <c:v>1.3333333333333333</c:v>
                </c:pt>
                <c:pt idx="22">
                  <c:v>1.3333333333333333</c:v>
                </c:pt>
                <c:pt idx="23">
                  <c:v>1.3333333333333333</c:v>
                </c:pt>
                <c:pt idx="24">
                  <c:v>1.3333333333333333</c:v>
                </c:pt>
                <c:pt idx="25">
                  <c:v>1.3333333333333333</c:v>
                </c:pt>
                <c:pt idx="26">
                  <c:v>1</c:v>
                </c:pt>
                <c:pt idx="27">
                  <c:v>0.66666666666666663</c:v>
                </c:pt>
                <c:pt idx="28">
                  <c:v>0.33333333333333331</c:v>
                </c:pt>
                <c:pt idx="29">
                  <c:v>0</c:v>
                </c:pt>
                <c:pt idx="30">
                  <c:v>0</c:v>
                </c:pt>
                <c:pt idx="31">
                  <c:v>-0.33333333333333331</c:v>
                </c:pt>
                <c:pt idx="32">
                  <c:v>-0.66666666666666663</c:v>
                </c:pt>
                <c:pt idx="33">
                  <c:v>-0.66666666666666663</c:v>
                </c:pt>
                <c:pt idx="34">
                  <c:v>-0.33333333333333331</c:v>
                </c:pt>
                <c:pt idx="35">
                  <c:v>-0.33333333333333331</c:v>
                </c:pt>
                <c:pt idx="36">
                  <c:v>-0.33333333333333331</c:v>
                </c:pt>
                <c:pt idx="37">
                  <c:v>-0.33333333333333331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-0.33333333333333331</c:v>
                </c:pt>
                <c:pt idx="44">
                  <c:v>-0.66666666666666663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-1</c:v>
                </c:pt>
                <c:pt idx="49">
                  <c:v>-1.3333333333333333</c:v>
                </c:pt>
                <c:pt idx="50">
                  <c:v>-1.6666666666666667</c:v>
                </c:pt>
                <c:pt idx="51">
                  <c:v>-1.6666666666666667</c:v>
                </c:pt>
                <c:pt idx="52">
                  <c:v>-1</c:v>
                </c:pt>
                <c:pt idx="53">
                  <c:v>0</c:v>
                </c:pt>
                <c:pt idx="54">
                  <c:v>1</c:v>
                </c:pt>
                <c:pt idx="55">
                  <c:v>2.3333333333333335</c:v>
                </c:pt>
                <c:pt idx="56">
                  <c:v>3.3333333333333335</c:v>
                </c:pt>
                <c:pt idx="57">
                  <c:v>3.6666666666666665</c:v>
                </c:pt>
                <c:pt idx="58">
                  <c:v>3.3333333333333335</c:v>
                </c:pt>
                <c:pt idx="59">
                  <c:v>3</c:v>
                </c:pt>
                <c:pt idx="60">
                  <c:v>2.6666666666666665</c:v>
                </c:pt>
                <c:pt idx="61">
                  <c:v>2.3333333333333335</c:v>
                </c:pt>
                <c:pt idx="62">
                  <c:v>2.3333333333333335</c:v>
                </c:pt>
                <c:pt idx="63">
                  <c:v>2.6666666666666665</c:v>
                </c:pt>
                <c:pt idx="64">
                  <c:v>3</c:v>
                </c:pt>
                <c:pt idx="65">
                  <c:v>3</c:v>
                </c:pt>
                <c:pt idx="66">
                  <c:v>2.6666666666666665</c:v>
                </c:pt>
                <c:pt idx="67">
                  <c:v>2.3333333333333335</c:v>
                </c:pt>
                <c:pt idx="68">
                  <c:v>2.3333333333333335</c:v>
                </c:pt>
                <c:pt idx="69">
                  <c:v>2.3333333333333335</c:v>
                </c:pt>
                <c:pt idx="70">
                  <c:v>2</c:v>
                </c:pt>
                <c:pt idx="71">
                  <c:v>1.6666666666666667</c:v>
                </c:pt>
                <c:pt idx="72">
                  <c:v>1.3333333333333333</c:v>
                </c:pt>
                <c:pt idx="73">
                  <c:v>1.3333333333333333</c:v>
                </c:pt>
                <c:pt idx="74">
                  <c:v>1</c:v>
                </c:pt>
                <c:pt idx="75">
                  <c:v>0.66666666666666663</c:v>
                </c:pt>
                <c:pt idx="76">
                  <c:v>0.33333333333333331</c:v>
                </c:pt>
                <c:pt idx="77">
                  <c:v>-0.33333333333333331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-0.5</c:v>
                </c:pt>
              </c:numCache>
            </c:numRef>
          </c:yVal>
          <c:smooth val="0"/>
        </c:ser>
        <c:ser>
          <c:idx val="36"/>
          <c:order val="36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Sammanst_smooth!$AS$8:$AS$89</c:f>
              <c:numCache>
                <c:formatCode>General</c:formatCode>
                <c:ptCount val="82"/>
                <c:pt idx="0">
                  <c:v>-0.5</c:v>
                </c:pt>
                <c:pt idx="1">
                  <c:v>0.33333333333333331</c:v>
                </c:pt>
                <c:pt idx="2">
                  <c:v>1.6666666666666667</c:v>
                </c:pt>
                <c:pt idx="3">
                  <c:v>2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0.66666666666666663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</c:v>
                </c:pt>
                <c:pt idx="11">
                  <c:v>-1</c:v>
                </c:pt>
                <c:pt idx="12">
                  <c:v>-1</c:v>
                </c:pt>
                <c:pt idx="13">
                  <c:v>-0.66666666666666663</c:v>
                </c:pt>
                <c:pt idx="14">
                  <c:v>-0.66666666666666663</c:v>
                </c:pt>
                <c:pt idx="15">
                  <c:v>0.33333333333333331</c:v>
                </c:pt>
                <c:pt idx="16">
                  <c:v>1</c:v>
                </c:pt>
                <c:pt idx="17">
                  <c:v>2.6666666666666665</c:v>
                </c:pt>
                <c:pt idx="18">
                  <c:v>2.6666666666666665</c:v>
                </c:pt>
                <c:pt idx="19">
                  <c:v>2.6666666666666665</c:v>
                </c:pt>
                <c:pt idx="20">
                  <c:v>2.6666666666666665</c:v>
                </c:pt>
                <c:pt idx="21">
                  <c:v>2.3333333333333335</c:v>
                </c:pt>
                <c:pt idx="22">
                  <c:v>2.6666666666666665</c:v>
                </c:pt>
                <c:pt idx="23">
                  <c:v>2.6666666666666665</c:v>
                </c:pt>
                <c:pt idx="24">
                  <c:v>2.6666666666666665</c:v>
                </c:pt>
                <c:pt idx="25">
                  <c:v>2.3333333333333335</c:v>
                </c:pt>
                <c:pt idx="26">
                  <c:v>2</c:v>
                </c:pt>
                <c:pt idx="27">
                  <c:v>1.6666666666666667</c:v>
                </c:pt>
                <c:pt idx="28">
                  <c:v>1.3333333333333333</c:v>
                </c:pt>
                <c:pt idx="29">
                  <c:v>1.3333333333333333</c:v>
                </c:pt>
                <c:pt idx="30">
                  <c:v>1.6666666666666667</c:v>
                </c:pt>
                <c:pt idx="31">
                  <c:v>1.6666666666666667</c:v>
                </c:pt>
                <c:pt idx="32">
                  <c:v>1.3333333333333333</c:v>
                </c:pt>
                <c:pt idx="33">
                  <c:v>1.3333333333333333</c:v>
                </c:pt>
                <c:pt idx="34">
                  <c:v>1.3333333333333333</c:v>
                </c:pt>
                <c:pt idx="35">
                  <c:v>1.3333333333333333</c:v>
                </c:pt>
                <c:pt idx="36">
                  <c:v>2</c:v>
                </c:pt>
                <c:pt idx="37">
                  <c:v>3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3.6666666666666665</c:v>
                </c:pt>
                <c:pt idx="43">
                  <c:v>3.3333333333333335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2.6666666666666665</c:v>
                </c:pt>
                <c:pt idx="48">
                  <c:v>2.3333333333333335</c:v>
                </c:pt>
                <c:pt idx="49">
                  <c:v>1.6666666666666667</c:v>
                </c:pt>
                <c:pt idx="50">
                  <c:v>1.6666666666666667</c:v>
                </c:pt>
                <c:pt idx="51">
                  <c:v>2</c:v>
                </c:pt>
                <c:pt idx="52">
                  <c:v>2.6666666666666665</c:v>
                </c:pt>
                <c:pt idx="53">
                  <c:v>3.3333333333333335</c:v>
                </c:pt>
                <c:pt idx="54">
                  <c:v>4</c:v>
                </c:pt>
                <c:pt idx="55">
                  <c:v>4.666666666666667</c:v>
                </c:pt>
                <c:pt idx="56">
                  <c:v>5</c:v>
                </c:pt>
                <c:pt idx="57">
                  <c:v>5.666666666666667</c:v>
                </c:pt>
                <c:pt idx="58">
                  <c:v>7</c:v>
                </c:pt>
                <c:pt idx="59">
                  <c:v>8.6666666666666661</c:v>
                </c:pt>
                <c:pt idx="60">
                  <c:v>9.6666666666666661</c:v>
                </c:pt>
                <c:pt idx="61">
                  <c:v>9.6666666666666661</c:v>
                </c:pt>
                <c:pt idx="62">
                  <c:v>10</c:v>
                </c:pt>
                <c:pt idx="63">
                  <c:v>10.333333333333334</c:v>
                </c:pt>
                <c:pt idx="64">
                  <c:v>11</c:v>
                </c:pt>
                <c:pt idx="65">
                  <c:v>11.333333333333334</c:v>
                </c:pt>
                <c:pt idx="66">
                  <c:v>11.666666666666666</c:v>
                </c:pt>
                <c:pt idx="67">
                  <c:v>13</c:v>
                </c:pt>
                <c:pt idx="68">
                  <c:v>14.333333333333334</c:v>
                </c:pt>
                <c:pt idx="69">
                  <c:v>15.666666666666666</c:v>
                </c:pt>
                <c:pt idx="70">
                  <c:v>15.666666666666666</c:v>
                </c:pt>
                <c:pt idx="71">
                  <c:v>15.666666666666666</c:v>
                </c:pt>
                <c:pt idx="72">
                  <c:v>16</c:v>
                </c:pt>
                <c:pt idx="73">
                  <c:v>17</c:v>
                </c:pt>
                <c:pt idx="74">
                  <c:v>17.666666666666668</c:v>
                </c:pt>
                <c:pt idx="75">
                  <c:v>18</c:v>
                </c:pt>
                <c:pt idx="76">
                  <c:v>18</c:v>
                </c:pt>
                <c:pt idx="77">
                  <c:v>18</c:v>
                </c:pt>
                <c:pt idx="78">
                  <c:v>17.333333333333332</c:v>
                </c:pt>
                <c:pt idx="79">
                  <c:v>17.666666666666668</c:v>
                </c:pt>
                <c:pt idx="80">
                  <c:v>17.666666666666668</c:v>
                </c:pt>
                <c:pt idx="81">
                  <c:v>18.5</c:v>
                </c:pt>
              </c:numCache>
            </c:numRef>
          </c:yVal>
          <c:smooth val="0"/>
        </c:ser>
        <c:ser>
          <c:idx val="37"/>
          <c:order val="37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Sammanst_smooth!$AT$8:$AT$89</c:f>
              <c:numCache>
                <c:formatCode>General</c:formatCode>
                <c:ptCount val="82"/>
                <c:pt idx="0">
                  <c:v>-1</c:v>
                </c:pt>
                <c:pt idx="1">
                  <c:v>0</c:v>
                </c:pt>
                <c:pt idx="2">
                  <c:v>2</c:v>
                </c:pt>
                <c:pt idx="3">
                  <c:v>2.6666666666666665</c:v>
                </c:pt>
                <c:pt idx="4">
                  <c:v>2.6666666666666665</c:v>
                </c:pt>
                <c:pt idx="5">
                  <c:v>2</c:v>
                </c:pt>
                <c:pt idx="6">
                  <c:v>1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-0.33333333333333331</c:v>
                </c:pt>
                <c:pt idx="13">
                  <c:v>0</c:v>
                </c:pt>
                <c:pt idx="14">
                  <c:v>0.33333333333333331</c:v>
                </c:pt>
                <c:pt idx="15">
                  <c:v>1</c:v>
                </c:pt>
                <c:pt idx="16">
                  <c:v>1.3333333333333333</c:v>
                </c:pt>
                <c:pt idx="17">
                  <c:v>2.6666666666666665</c:v>
                </c:pt>
                <c:pt idx="18">
                  <c:v>2.6666666666666665</c:v>
                </c:pt>
                <c:pt idx="19">
                  <c:v>2.6666666666666665</c:v>
                </c:pt>
                <c:pt idx="20">
                  <c:v>2.6666666666666665</c:v>
                </c:pt>
                <c:pt idx="21">
                  <c:v>2.3333333333333335</c:v>
                </c:pt>
                <c:pt idx="22">
                  <c:v>2.6666666666666665</c:v>
                </c:pt>
                <c:pt idx="23">
                  <c:v>2.6666666666666665</c:v>
                </c:pt>
                <c:pt idx="24">
                  <c:v>2.6666666666666665</c:v>
                </c:pt>
                <c:pt idx="25">
                  <c:v>2.3333333333333335</c:v>
                </c:pt>
                <c:pt idx="26">
                  <c:v>2</c:v>
                </c:pt>
                <c:pt idx="27">
                  <c:v>1.6666666666666667</c:v>
                </c:pt>
                <c:pt idx="28">
                  <c:v>1.3333333333333333</c:v>
                </c:pt>
                <c:pt idx="29">
                  <c:v>1.3333333333333333</c:v>
                </c:pt>
                <c:pt idx="30">
                  <c:v>1.3333333333333333</c:v>
                </c:pt>
                <c:pt idx="31">
                  <c:v>1.3333333333333333</c:v>
                </c:pt>
                <c:pt idx="32">
                  <c:v>1</c:v>
                </c:pt>
                <c:pt idx="33">
                  <c:v>1.3333333333333333</c:v>
                </c:pt>
                <c:pt idx="34">
                  <c:v>1.6666666666666667</c:v>
                </c:pt>
                <c:pt idx="35">
                  <c:v>1.6666666666666667</c:v>
                </c:pt>
                <c:pt idx="36">
                  <c:v>1.6666666666666667</c:v>
                </c:pt>
                <c:pt idx="37">
                  <c:v>1.6666666666666667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1.6666666666666667</c:v>
                </c:pt>
                <c:pt idx="43">
                  <c:v>1.3333333333333333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0.66666666666666663</c:v>
                </c:pt>
                <c:pt idx="48">
                  <c:v>0.33333333333333331</c:v>
                </c:pt>
                <c:pt idx="49">
                  <c:v>-0.33333333333333331</c:v>
                </c:pt>
                <c:pt idx="50">
                  <c:v>-0.66666666666666663</c:v>
                </c:pt>
                <c:pt idx="51">
                  <c:v>-0.33333333333333331</c:v>
                </c:pt>
                <c:pt idx="52">
                  <c:v>0</c:v>
                </c:pt>
                <c:pt idx="53">
                  <c:v>0.66666666666666663</c:v>
                </c:pt>
                <c:pt idx="54">
                  <c:v>1.3333333333333333</c:v>
                </c:pt>
                <c:pt idx="55">
                  <c:v>2.6666666666666665</c:v>
                </c:pt>
                <c:pt idx="56">
                  <c:v>3.6666666666666665</c:v>
                </c:pt>
                <c:pt idx="57">
                  <c:v>3.6666666666666665</c:v>
                </c:pt>
                <c:pt idx="58">
                  <c:v>3.3333333333333335</c:v>
                </c:pt>
                <c:pt idx="59">
                  <c:v>3.3333333333333335</c:v>
                </c:pt>
                <c:pt idx="60">
                  <c:v>3.6666666666666665</c:v>
                </c:pt>
                <c:pt idx="61">
                  <c:v>4</c:v>
                </c:pt>
                <c:pt idx="62">
                  <c:v>4.333333333333333</c:v>
                </c:pt>
                <c:pt idx="63">
                  <c:v>4.666666666666667</c:v>
                </c:pt>
                <c:pt idx="64">
                  <c:v>5.333333333333333</c:v>
                </c:pt>
                <c:pt idx="65">
                  <c:v>5.333333333333333</c:v>
                </c:pt>
                <c:pt idx="66">
                  <c:v>5</c:v>
                </c:pt>
                <c:pt idx="67">
                  <c:v>4.333333333333333</c:v>
                </c:pt>
                <c:pt idx="68">
                  <c:v>4.333333333333333</c:v>
                </c:pt>
                <c:pt idx="69">
                  <c:v>4.333333333333333</c:v>
                </c:pt>
                <c:pt idx="70">
                  <c:v>4</c:v>
                </c:pt>
                <c:pt idx="71">
                  <c:v>3.6666666666666665</c:v>
                </c:pt>
                <c:pt idx="72">
                  <c:v>4.333333333333333</c:v>
                </c:pt>
                <c:pt idx="73">
                  <c:v>5.666666666666667</c:v>
                </c:pt>
                <c:pt idx="74">
                  <c:v>6.666666666666667</c:v>
                </c:pt>
                <c:pt idx="75">
                  <c:v>6.666666666666667</c:v>
                </c:pt>
                <c:pt idx="76">
                  <c:v>6.666666666666667</c:v>
                </c:pt>
                <c:pt idx="77">
                  <c:v>6.333333333333333</c:v>
                </c:pt>
                <c:pt idx="78">
                  <c:v>6</c:v>
                </c:pt>
                <c:pt idx="79">
                  <c:v>6.333333333333333</c:v>
                </c:pt>
                <c:pt idx="80">
                  <c:v>6.666666666666667</c:v>
                </c:pt>
                <c:pt idx="81">
                  <c:v>7.5</c:v>
                </c:pt>
              </c:numCache>
            </c:numRef>
          </c:yVal>
          <c:smooth val="0"/>
        </c:ser>
        <c:ser>
          <c:idx val="38"/>
          <c:order val="38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Sammanst_smooth!$AU$8:$AU$89</c:f>
              <c:numCache>
                <c:formatCode>General</c:formatCode>
                <c:ptCount val="82"/>
                <c:pt idx="0">
                  <c:v>1.5</c:v>
                </c:pt>
                <c:pt idx="1">
                  <c:v>2</c:v>
                </c:pt>
                <c:pt idx="2">
                  <c:v>2.6666666666666665</c:v>
                </c:pt>
                <c:pt idx="3">
                  <c:v>3</c:v>
                </c:pt>
                <c:pt idx="4">
                  <c:v>2.6666666666666665</c:v>
                </c:pt>
                <c:pt idx="5">
                  <c:v>2.3333333333333335</c:v>
                </c:pt>
                <c:pt idx="6">
                  <c:v>1.3333333333333333</c:v>
                </c:pt>
                <c:pt idx="7">
                  <c:v>1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-0.66666666666666663</c:v>
                </c:pt>
                <c:pt idx="13">
                  <c:v>-1</c:v>
                </c:pt>
                <c:pt idx="14">
                  <c:v>-1</c:v>
                </c:pt>
                <c:pt idx="15">
                  <c:v>-0.33333333333333331</c:v>
                </c:pt>
                <c:pt idx="16">
                  <c:v>0.66666666666666663</c:v>
                </c:pt>
                <c:pt idx="17">
                  <c:v>2</c:v>
                </c:pt>
                <c:pt idx="18">
                  <c:v>2</c:v>
                </c:pt>
                <c:pt idx="19">
                  <c:v>1.6666666666666667</c:v>
                </c:pt>
                <c:pt idx="20">
                  <c:v>1.6666666666666667</c:v>
                </c:pt>
                <c:pt idx="21">
                  <c:v>1.3333333333333333</c:v>
                </c:pt>
                <c:pt idx="22">
                  <c:v>1.6666666666666667</c:v>
                </c:pt>
                <c:pt idx="23">
                  <c:v>1.6666666666666667</c:v>
                </c:pt>
                <c:pt idx="24">
                  <c:v>1.6666666666666667</c:v>
                </c:pt>
                <c:pt idx="25">
                  <c:v>1.3333333333333333</c:v>
                </c:pt>
                <c:pt idx="26">
                  <c:v>1.3333333333333333</c:v>
                </c:pt>
                <c:pt idx="27">
                  <c:v>1.3333333333333333</c:v>
                </c:pt>
                <c:pt idx="28">
                  <c:v>1.3333333333333333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0.66666666666666663</c:v>
                </c:pt>
                <c:pt idx="34">
                  <c:v>0.33333333333333331</c:v>
                </c:pt>
                <c:pt idx="35">
                  <c:v>-0.33333333333333331</c:v>
                </c:pt>
                <c:pt idx="36">
                  <c:v>0.33333333333333331</c:v>
                </c:pt>
                <c:pt idx="37">
                  <c:v>1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1.6666666666666667</c:v>
                </c:pt>
                <c:pt idx="45">
                  <c:v>1.3333333333333333</c:v>
                </c:pt>
                <c:pt idx="46">
                  <c:v>1</c:v>
                </c:pt>
                <c:pt idx="47">
                  <c:v>0.66666666666666663</c:v>
                </c:pt>
                <c:pt idx="48">
                  <c:v>0.33333333333333331</c:v>
                </c:pt>
                <c:pt idx="49">
                  <c:v>-0.33333333333333331</c:v>
                </c:pt>
                <c:pt idx="50">
                  <c:v>-0.66666666666666663</c:v>
                </c:pt>
                <c:pt idx="51">
                  <c:v>-0.66666666666666663</c:v>
                </c:pt>
                <c:pt idx="52">
                  <c:v>-0.33333333333333331</c:v>
                </c:pt>
                <c:pt idx="53">
                  <c:v>0.33333333333333331</c:v>
                </c:pt>
                <c:pt idx="54">
                  <c:v>1.3333333333333333</c:v>
                </c:pt>
                <c:pt idx="55">
                  <c:v>2.3333333333333335</c:v>
                </c:pt>
                <c:pt idx="56">
                  <c:v>3.3333333333333335</c:v>
                </c:pt>
                <c:pt idx="57">
                  <c:v>3</c:v>
                </c:pt>
                <c:pt idx="58">
                  <c:v>2.6666666666666665</c:v>
                </c:pt>
                <c:pt idx="59">
                  <c:v>2</c:v>
                </c:pt>
                <c:pt idx="60">
                  <c:v>1.6666666666666667</c:v>
                </c:pt>
                <c:pt idx="61">
                  <c:v>1.3333333333333333</c:v>
                </c:pt>
                <c:pt idx="62">
                  <c:v>1.3333333333333333</c:v>
                </c:pt>
                <c:pt idx="63">
                  <c:v>1.6666666666666667</c:v>
                </c:pt>
                <c:pt idx="64">
                  <c:v>2.3333333333333335</c:v>
                </c:pt>
                <c:pt idx="65">
                  <c:v>2.3333333333333335</c:v>
                </c:pt>
                <c:pt idx="66">
                  <c:v>2</c:v>
                </c:pt>
                <c:pt idx="67">
                  <c:v>1.3333333333333333</c:v>
                </c:pt>
                <c:pt idx="68">
                  <c:v>1.3333333333333333</c:v>
                </c:pt>
                <c:pt idx="69">
                  <c:v>1.6666666666666667</c:v>
                </c:pt>
                <c:pt idx="70">
                  <c:v>1.3333333333333333</c:v>
                </c:pt>
                <c:pt idx="71">
                  <c:v>1</c:v>
                </c:pt>
                <c:pt idx="72">
                  <c:v>0.33333333333333331</c:v>
                </c:pt>
                <c:pt idx="73">
                  <c:v>0.33333333333333331</c:v>
                </c:pt>
                <c:pt idx="74">
                  <c:v>0</c:v>
                </c:pt>
                <c:pt idx="75">
                  <c:v>-0.33333333333333331</c:v>
                </c:pt>
                <c:pt idx="76">
                  <c:v>-0.33333333333333331</c:v>
                </c:pt>
                <c:pt idx="77">
                  <c:v>-0.66666666666666663</c:v>
                </c:pt>
                <c:pt idx="78">
                  <c:v>-1</c:v>
                </c:pt>
                <c:pt idx="79">
                  <c:v>-1.3333333333333333</c:v>
                </c:pt>
                <c:pt idx="80">
                  <c:v>-2</c:v>
                </c:pt>
                <c:pt idx="81">
                  <c:v>-2</c:v>
                </c:pt>
              </c:numCache>
            </c:numRef>
          </c:yVal>
          <c:smooth val="0"/>
        </c:ser>
        <c:ser>
          <c:idx val="39"/>
          <c:order val="39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Sammanst_smooth!$AV$8:$AV$89</c:f>
              <c:numCache>
                <c:formatCode>General</c:formatCode>
                <c:ptCount val="82"/>
                <c:pt idx="0">
                  <c:v>-1</c:v>
                </c:pt>
                <c:pt idx="1">
                  <c:v>-0.33333333333333331</c:v>
                </c:pt>
                <c:pt idx="2">
                  <c:v>1</c:v>
                </c:pt>
                <c:pt idx="3">
                  <c:v>1.3333333333333333</c:v>
                </c:pt>
                <c:pt idx="4">
                  <c:v>1</c:v>
                </c:pt>
                <c:pt idx="5">
                  <c:v>0.66666666666666663</c:v>
                </c:pt>
                <c:pt idx="6">
                  <c:v>0.33333333333333331</c:v>
                </c:pt>
                <c:pt idx="7">
                  <c:v>4.333333333333333</c:v>
                </c:pt>
                <c:pt idx="8">
                  <c:v>8.3333333333333339</c:v>
                </c:pt>
                <c:pt idx="9">
                  <c:v>12.333333333333334</c:v>
                </c:pt>
                <c:pt idx="10">
                  <c:v>13</c:v>
                </c:pt>
                <c:pt idx="11">
                  <c:v>14.333333333333334</c:v>
                </c:pt>
                <c:pt idx="12">
                  <c:v>16.666666666666668</c:v>
                </c:pt>
                <c:pt idx="13">
                  <c:v>18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18.666666666666668</c:v>
                </c:pt>
                <c:pt idx="18">
                  <c:v>18.333333333333332</c:v>
                </c:pt>
                <c:pt idx="19">
                  <c:v>18.333333333333332</c:v>
                </c:pt>
                <c:pt idx="20">
                  <c:v>18.333333333333332</c:v>
                </c:pt>
                <c:pt idx="21">
                  <c:v>21</c:v>
                </c:pt>
                <c:pt idx="22">
                  <c:v>24</c:v>
                </c:pt>
                <c:pt idx="23">
                  <c:v>26.666666666666668</c:v>
                </c:pt>
                <c:pt idx="24">
                  <c:v>27</c:v>
                </c:pt>
                <c:pt idx="25">
                  <c:v>26.666666666666668</c:v>
                </c:pt>
                <c:pt idx="26">
                  <c:v>26.333333333333332</c:v>
                </c:pt>
                <c:pt idx="27">
                  <c:v>25.666666666666668</c:v>
                </c:pt>
                <c:pt idx="28">
                  <c:v>25.333333333333332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24.666666666666668</c:v>
                </c:pt>
                <c:pt idx="33">
                  <c:v>24.333333333333332</c:v>
                </c:pt>
                <c:pt idx="34">
                  <c:v>23.666666666666668</c:v>
                </c:pt>
                <c:pt idx="35">
                  <c:v>23.333333333333332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22.666666666666668</c:v>
                </c:pt>
                <c:pt idx="43">
                  <c:v>22.333333333333332</c:v>
                </c:pt>
                <c:pt idx="44">
                  <c:v>22</c:v>
                </c:pt>
                <c:pt idx="45">
                  <c:v>22</c:v>
                </c:pt>
                <c:pt idx="46">
                  <c:v>21.666666666666668</c:v>
                </c:pt>
                <c:pt idx="47">
                  <c:v>21.333333333333332</c:v>
                </c:pt>
                <c:pt idx="48">
                  <c:v>21</c:v>
                </c:pt>
                <c:pt idx="49">
                  <c:v>20.333333333333332</c:v>
                </c:pt>
                <c:pt idx="50">
                  <c:v>20</c:v>
                </c:pt>
                <c:pt idx="51">
                  <c:v>20.333333333333332</c:v>
                </c:pt>
                <c:pt idx="52">
                  <c:v>21.333333333333332</c:v>
                </c:pt>
                <c:pt idx="53">
                  <c:v>22.333333333333332</c:v>
                </c:pt>
                <c:pt idx="54">
                  <c:v>23</c:v>
                </c:pt>
                <c:pt idx="55">
                  <c:v>23.666666666666668</c:v>
                </c:pt>
                <c:pt idx="56">
                  <c:v>24</c:v>
                </c:pt>
                <c:pt idx="57">
                  <c:v>23.666666666666668</c:v>
                </c:pt>
                <c:pt idx="58">
                  <c:v>23.333333333333332</c:v>
                </c:pt>
                <c:pt idx="59">
                  <c:v>23</c:v>
                </c:pt>
                <c:pt idx="60">
                  <c:v>22.666666666666668</c:v>
                </c:pt>
                <c:pt idx="61">
                  <c:v>22.333333333333332</c:v>
                </c:pt>
                <c:pt idx="62">
                  <c:v>22.333333333333332</c:v>
                </c:pt>
                <c:pt idx="63">
                  <c:v>22.666666666666668</c:v>
                </c:pt>
                <c:pt idx="64">
                  <c:v>23</c:v>
                </c:pt>
                <c:pt idx="65">
                  <c:v>23</c:v>
                </c:pt>
                <c:pt idx="66">
                  <c:v>22.333333333333332</c:v>
                </c:pt>
                <c:pt idx="67">
                  <c:v>21.666666666666668</c:v>
                </c:pt>
                <c:pt idx="68">
                  <c:v>21.333333333333332</c:v>
                </c:pt>
                <c:pt idx="69">
                  <c:v>21.666666666666668</c:v>
                </c:pt>
                <c:pt idx="70">
                  <c:v>21.333333333333332</c:v>
                </c:pt>
                <c:pt idx="71">
                  <c:v>21</c:v>
                </c:pt>
                <c:pt idx="72">
                  <c:v>20.333333333333332</c:v>
                </c:pt>
                <c:pt idx="73">
                  <c:v>20.333333333333332</c:v>
                </c:pt>
                <c:pt idx="74">
                  <c:v>20</c:v>
                </c:pt>
                <c:pt idx="75">
                  <c:v>19.666666666666668</c:v>
                </c:pt>
                <c:pt idx="76">
                  <c:v>19.333333333333332</c:v>
                </c:pt>
                <c:pt idx="77">
                  <c:v>18.666666666666668</c:v>
                </c:pt>
                <c:pt idx="78">
                  <c:v>18</c:v>
                </c:pt>
                <c:pt idx="79">
                  <c:v>18</c:v>
                </c:pt>
                <c:pt idx="80">
                  <c:v>17.666666666666668</c:v>
                </c:pt>
                <c:pt idx="81">
                  <c:v>18</c:v>
                </c:pt>
              </c:numCache>
            </c:numRef>
          </c:yVal>
          <c:smooth val="0"/>
        </c:ser>
        <c:ser>
          <c:idx val="40"/>
          <c:order val="40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Sammanst_smooth!$AW$8:$AW$89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1.3333333333333333</c:v>
                </c:pt>
                <c:pt idx="3">
                  <c:v>2.3333333333333335</c:v>
                </c:pt>
                <c:pt idx="4">
                  <c:v>2.6666666666666665</c:v>
                </c:pt>
                <c:pt idx="5">
                  <c:v>2.3333333333333335</c:v>
                </c:pt>
                <c:pt idx="6">
                  <c:v>1.3333333333333333</c:v>
                </c:pt>
                <c:pt idx="7">
                  <c:v>1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-1.3333333333333333</c:v>
                </c:pt>
                <c:pt idx="13">
                  <c:v>-2.3333333333333335</c:v>
                </c:pt>
                <c:pt idx="14">
                  <c:v>-3.3333333333333335</c:v>
                </c:pt>
                <c:pt idx="15">
                  <c:v>-3</c:v>
                </c:pt>
                <c:pt idx="16">
                  <c:v>-2</c:v>
                </c:pt>
                <c:pt idx="17">
                  <c:v>0.33333333333333331</c:v>
                </c:pt>
                <c:pt idx="18">
                  <c:v>1.3333333333333333</c:v>
                </c:pt>
                <c:pt idx="19">
                  <c:v>1.6666666666666667</c:v>
                </c:pt>
                <c:pt idx="20">
                  <c:v>1.6666666666666667</c:v>
                </c:pt>
                <c:pt idx="21">
                  <c:v>1.6666666666666667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1.6666666666666667</c:v>
                </c:pt>
                <c:pt idx="34">
                  <c:v>1.6666666666666667</c:v>
                </c:pt>
                <c:pt idx="35">
                  <c:v>1.6666666666666667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2.3333333333333335</c:v>
                </c:pt>
                <c:pt idx="40">
                  <c:v>2.6666666666666665</c:v>
                </c:pt>
                <c:pt idx="41">
                  <c:v>3</c:v>
                </c:pt>
                <c:pt idx="42">
                  <c:v>3</c:v>
                </c:pt>
                <c:pt idx="43">
                  <c:v>2.6666666666666665</c:v>
                </c:pt>
                <c:pt idx="44">
                  <c:v>2.3333333333333335</c:v>
                </c:pt>
                <c:pt idx="45">
                  <c:v>2.3333333333333335</c:v>
                </c:pt>
                <c:pt idx="46">
                  <c:v>2.3333333333333335</c:v>
                </c:pt>
                <c:pt idx="47">
                  <c:v>2.3333333333333335</c:v>
                </c:pt>
                <c:pt idx="48">
                  <c:v>2</c:v>
                </c:pt>
                <c:pt idx="49">
                  <c:v>1.3333333333333333</c:v>
                </c:pt>
                <c:pt idx="50">
                  <c:v>1</c:v>
                </c:pt>
                <c:pt idx="51">
                  <c:v>1.3333333333333333</c:v>
                </c:pt>
                <c:pt idx="52">
                  <c:v>2.3333333333333335</c:v>
                </c:pt>
                <c:pt idx="53">
                  <c:v>3.6666666666666665</c:v>
                </c:pt>
                <c:pt idx="54">
                  <c:v>5</c:v>
                </c:pt>
                <c:pt idx="55">
                  <c:v>6.333333333333333</c:v>
                </c:pt>
                <c:pt idx="56">
                  <c:v>7.333333333333333</c:v>
                </c:pt>
                <c:pt idx="57">
                  <c:v>7.333333333333333</c:v>
                </c:pt>
                <c:pt idx="58">
                  <c:v>7.333333333333333</c:v>
                </c:pt>
                <c:pt idx="59">
                  <c:v>7</c:v>
                </c:pt>
                <c:pt idx="60">
                  <c:v>7</c:v>
                </c:pt>
                <c:pt idx="61">
                  <c:v>7</c:v>
                </c:pt>
                <c:pt idx="62">
                  <c:v>7.333333333333333</c:v>
                </c:pt>
                <c:pt idx="63">
                  <c:v>7.666666666666667</c:v>
                </c:pt>
                <c:pt idx="64">
                  <c:v>8</c:v>
                </c:pt>
                <c:pt idx="65">
                  <c:v>8</c:v>
                </c:pt>
                <c:pt idx="66">
                  <c:v>7.666666666666667</c:v>
                </c:pt>
                <c:pt idx="67">
                  <c:v>7.333333333333333</c:v>
                </c:pt>
                <c:pt idx="68">
                  <c:v>7.333333333333333</c:v>
                </c:pt>
                <c:pt idx="69">
                  <c:v>7.333333333333333</c:v>
                </c:pt>
                <c:pt idx="70">
                  <c:v>7</c:v>
                </c:pt>
                <c:pt idx="71">
                  <c:v>6.666666666666667</c:v>
                </c:pt>
                <c:pt idx="72">
                  <c:v>7</c:v>
                </c:pt>
                <c:pt idx="73">
                  <c:v>8.3333333333333339</c:v>
                </c:pt>
                <c:pt idx="74">
                  <c:v>9.3333333333333339</c:v>
                </c:pt>
                <c:pt idx="75">
                  <c:v>10</c:v>
                </c:pt>
                <c:pt idx="76">
                  <c:v>10</c:v>
                </c:pt>
                <c:pt idx="77">
                  <c:v>9.6666666666666661</c:v>
                </c:pt>
                <c:pt idx="78">
                  <c:v>9</c:v>
                </c:pt>
                <c:pt idx="79">
                  <c:v>9</c:v>
                </c:pt>
                <c:pt idx="80">
                  <c:v>8.6666666666666661</c:v>
                </c:pt>
                <c:pt idx="81">
                  <c:v>9</c:v>
                </c:pt>
              </c:numCache>
            </c:numRef>
          </c:yVal>
          <c:smooth val="0"/>
        </c:ser>
        <c:ser>
          <c:idx val="41"/>
          <c:order val="41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Sammanst_smooth!$AX$8:$AX$89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0.66666666666666663</c:v>
                </c:pt>
                <c:pt idx="3">
                  <c:v>1</c:v>
                </c:pt>
                <c:pt idx="4">
                  <c:v>0.66666666666666663</c:v>
                </c:pt>
                <c:pt idx="5">
                  <c:v>0.66666666666666663</c:v>
                </c:pt>
                <c:pt idx="6">
                  <c:v>0.66666666666666663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0.66666666666666663</c:v>
                </c:pt>
                <c:pt idx="11">
                  <c:v>0</c:v>
                </c:pt>
                <c:pt idx="12">
                  <c:v>-0.66666666666666663</c:v>
                </c:pt>
                <c:pt idx="13">
                  <c:v>-0.66666666666666663</c:v>
                </c:pt>
                <c:pt idx="14">
                  <c:v>-0.66666666666666663</c:v>
                </c:pt>
                <c:pt idx="15">
                  <c:v>0</c:v>
                </c:pt>
                <c:pt idx="16">
                  <c:v>0.33333333333333331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0.66666666666666663</c:v>
                </c:pt>
                <c:pt idx="27">
                  <c:v>0</c:v>
                </c:pt>
                <c:pt idx="28">
                  <c:v>-0.66666666666666663</c:v>
                </c:pt>
                <c:pt idx="29">
                  <c:v>-0.66666666666666663</c:v>
                </c:pt>
                <c:pt idx="30">
                  <c:v>-0.33333333333333331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0.33333333333333331</c:v>
                </c:pt>
                <c:pt idx="37">
                  <c:v>0.33333333333333331</c:v>
                </c:pt>
                <c:pt idx="38">
                  <c:v>0.33333333333333331</c:v>
                </c:pt>
                <c:pt idx="39">
                  <c:v>0.33333333333333331</c:v>
                </c:pt>
                <c:pt idx="40">
                  <c:v>0.66666666666666663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0.66666666666666663</c:v>
                </c:pt>
                <c:pt idx="45">
                  <c:v>0.33333333333333331</c:v>
                </c:pt>
                <c:pt idx="46">
                  <c:v>0</c:v>
                </c:pt>
                <c:pt idx="47">
                  <c:v>-0.33333333333333331</c:v>
                </c:pt>
                <c:pt idx="48">
                  <c:v>-0.66666666666666663</c:v>
                </c:pt>
                <c:pt idx="49">
                  <c:v>-1.3333333333333333</c:v>
                </c:pt>
                <c:pt idx="50">
                  <c:v>-1.6666666666666667</c:v>
                </c:pt>
                <c:pt idx="51">
                  <c:v>-1.6666666666666667</c:v>
                </c:pt>
                <c:pt idx="52">
                  <c:v>-1.3333333333333333</c:v>
                </c:pt>
                <c:pt idx="53">
                  <c:v>-0.66666666666666663</c:v>
                </c:pt>
                <c:pt idx="54">
                  <c:v>0.33333333333333331</c:v>
                </c:pt>
                <c:pt idx="55">
                  <c:v>1.6666666666666667</c:v>
                </c:pt>
                <c:pt idx="56">
                  <c:v>2.6666666666666665</c:v>
                </c:pt>
                <c:pt idx="57">
                  <c:v>2.6666666666666665</c:v>
                </c:pt>
                <c:pt idx="58">
                  <c:v>2</c:v>
                </c:pt>
                <c:pt idx="59">
                  <c:v>1.3333333333333333</c:v>
                </c:pt>
                <c:pt idx="60">
                  <c:v>1</c:v>
                </c:pt>
                <c:pt idx="61">
                  <c:v>0.66666666666666663</c:v>
                </c:pt>
                <c:pt idx="62">
                  <c:v>0.66666666666666663</c:v>
                </c:pt>
                <c:pt idx="63">
                  <c:v>0.66666666666666663</c:v>
                </c:pt>
                <c:pt idx="64">
                  <c:v>1.3333333333333333</c:v>
                </c:pt>
                <c:pt idx="65">
                  <c:v>1.6666666666666667</c:v>
                </c:pt>
                <c:pt idx="66">
                  <c:v>1.6666666666666667</c:v>
                </c:pt>
                <c:pt idx="67">
                  <c:v>1.3333333333333333</c:v>
                </c:pt>
                <c:pt idx="68">
                  <c:v>1</c:v>
                </c:pt>
                <c:pt idx="69">
                  <c:v>1</c:v>
                </c:pt>
                <c:pt idx="70">
                  <c:v>0.66666666666666663</c:v>
                </c:pt>
                <c:pt idx="71">
                  <c:v>0.66666666666666663</c:v>
                </c:pt>
                <c:pt idx="72">
                  <c:v>0</c:v>
                </c:pt>
                <c:pt idx="73">
                  <c:v>0</c:v>
                </c:pt>
                <c:pt idx="74">
                  <c:v>-0.66666666666666663</c:v>
                </c:pt>
                <c:pt idx="75">
                  <c:v>-0.66666666666666663</c:v>
                </c:pt>
                <c:pt idx="76">
                  <c:v>-1</c:v>
                </c:pt>
                <c:pt idx="77">
                  <c:v>-1.3333333333333333</c:v>
                </c:pt>
                <c:pt idx="78">
                  <c:v>-2</c:v>
                </c:pt>
                <c:pt idx="79">
                  <c:v>-1</c:v>
                </c:pt>
                <c:pt idx="80">
                  <c:v>0</c:v>
                </c:pt>
                <c:pt idx="81">
                  <c:v>1.5</c:v>
                </c:pt>
              </c:numCache>
            </c:numRef>
          </c:yVal>
          <c:smooth val="0"/>
        </c:ser>
        <c:ser>
          <c:idx val="42"/>
          <c:order val="42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Sammanst_smooth!$AY$8:$AY$89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0.66666666666666663</c:v>
                </c:pt>
                <c:pt idx="3">
                  <c:v>0.66666666666666663</c:v>
                </c:pt>
                <c:pt idx="4">
                  <c:v>0.33333333333333331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-0.33333333333333331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-0.66666666666666663</c:v>
                </c:pt>
                <c:pt idx="17">
                  <c:v>0</c:v>
                </c:pt>
                <c:pt idx="18">
                  <c:v>0</c:v>
                </c:pt>
                <c:pt idx="19">
                  <c:v>-0.33333333333333331</c:v>
                </c:pt>
                <c:pt idx="20">
                  <c:v>-0.33333333333333331</c:v>
                </c:pt>
                <c:pt idx="21">
                  <c:v>-0.66666666666666663</c:v>
                </c:pt>
                <c:pt idx="22">
                  <c:v>-0.33333333333333331</c:v>
                </c:pt>
                <c:pt idx="23">
                  <c:v>-0.33333333333333331</c:v>
                </c:pt>
                <c:pt idx="24">
                  <c:v>-0.33333333333333331</c:v>
                </c:pt>
                <c:pt idx="25">
                  <c:v>-0.66666666666666663</c:v>
                </c:pt>
                <c:pt idx="26">
                  <c:v>-1</c:v>
                </c:pt>
                <c:pt idx="27">
                  <c:v>-1.3333333333333333</c:v>
                </c:pt>
                <c:pt idx="28">
                  <c:v>-1.6666666666666667</c:v>
                </c:pt>
                <c:pt idx="29">
                  <c:v>-2</c:v>
                </c:pt>
                <c:pt idx="30">
                  <c:v>-2</c:v>
                </c:pt>
                <c:pt idx="31">
                  <c:v>-2.3333333333333335</c:v>
                </c:pt>
                <c:pt idx="32">
                  <c:v>-2.6666666666666665</c:v>
                </c:pt>
                <c:pt idx="33">
                  <c:v>-3.3333333333333335</c:v>
                </c:pt>
                <c:pt idx="34">
                  <c:v>-3.6666666666666665</c:v>
                </c:pt>
                <c:pt idx="35">
                  <c:v>-3.6666666666666665</c:v>
                </c:pt>
                <c:pt idx="36">
                  <c:v>-3</c:v>
                </c:pt>
                <c:pt idx="37">
                  <c:v>-2.3333333333333335</c:v>
                </c:pt>
                <c:pt idx="38">
                  <c:v>-2</c:v>
                </c:pt>
                <c:pt idx="39">
                  <c:v>-2</c:v>
                </c:pt>
                <c:pt idx="40">
                  <c:v>-2</c:v>
                </c:pt>
                <c:pt idx="41">
                  <c:v>-2</c:v>
                </c:pt>
                <c:pt idx="42">
                  <c:v>-2</c:v>
                </c:pt>
                <c:pt idx="43">
                  <c:v>-2.3333333333333335</c:v>
                </c:pt>
                <c:pt idx="44">
                  <c:v>-2.6666666666666665</c:v>
                </c:pt>
                <c:pt idx="45">
                  <c:v>-3</c:v>
                </c:pt>
                <c:pt idx="46">
                  <c:v>-3.3333333333333335</c:v>
                </c:pt>
                <c:pt idx="47">
                  <c:v>-4</c:v>
                </c:pt>
                <c:pt idx="48">
                  <c:v>-4.666666666666667</c:v>
                </c:pt>
                <c:pt idx="49">
                  <c:v>-4.666666666666667</c:v>
                </c:pt>
                <c:pt idx="50">
                  <c:v>-2</c:v>
                </c:pt>
                <c:pt idx="51">
                  <c:v>1</c:v>
                </c:pt>
                <c:pt idx="52">
                  <c:v>3.3333333333333335</c:v>
                </c:pt>
                <c:pt idx="53">
                  <c:v>3.6666666666666665</c:v>
                </c:pt>
                <c:pt idx="54">
                  <c:v>4</c:v>
                </c:pt>
                <c:pt idx="55">
                  <c:v>4.666666666666667</c:v>
                </c:pt>
                <c:pt idx="56">
                  <c:v>5</c:v>
                </c:pt>
                <c:pt idx="57">
                  <c:v>4.666666666666667</c:v>
                </c:pt>
                <c:pt idx="58">
                  <c:v>4</c:v>
                </c:pt>
                <c:pt idx="59">
                  <c:v>3.3333333333333335</c:v>
                </c:pt>
                <c:pt idx="60">
                  <c:v>2.6666666666666665</c:v>
                </c:pt>
                <c:pt idx="61">
                  <c:v>2.3333333333333335</c:v>
                </c:pt>
                <c:pt idx="62">
                  <c:v>2.3333333333333335</c:v>
                </c:pt>
                <c:pt idx="63">
                  <c:v>2.6666666666666665</c:v>
                </c:pt>
                <c:pt idx="64">
                  <c:v>3</c:v>
                </c:pt>
                <c:pt idx="65">
                  <c:v>3</c:v>
                </c:pt>
                <c:pt idx="66">
                  <c:v>2.6666666666666665</c:v>
                </c:pt>
                <c:pt idx="67">
                  <c:v>2.3333333333333335</c:v>
                </c:pt>
                <c:pt idx="68">
                  <c:v>2</c:v>
                </c:pt>
                <c:pt idx="69">
                  <c:v>2</c:v>
                </c:pt>
                <c:pt idx="70">
                  <c:v>1.6666666666666667</c:v>
                </c:pt>
                <c:pt idx="71">
                  <c:v>1.3333333333333333</c:v>
                </c:pt>
                <c:pt idx="72">
                  <c:v>0.66666666666666663</c:v>
                </c:pt>
                <c:pt idx="73">
                  <c:v>0.66666666666666663</c:v>
                </c:pt>
                <c:pt idx="74">
                  <c:v>0.33333333333333331</c:v>
                </c:pt>
                <c:pt idx="75">
                  <c:v>0</c:v>
                </c:pt>
                <c:pt idx="76">
                  <c:v>-0.33333333333333331</c:v>
                </c:pt>
                <c:pt idx="77">
                  <c:v>-0.66666666666666663</c:v>
                </c:pt>
                <c:pt idx="78">
                  <c:v>-1</c:v>
                </c:pt>
                <c:pt idx="79">
                  <c:v>-1.3333333333333333</c:v>
                </c:pt>
                <c:pt idx="80">
                  <c:v>-2</c:v>
                </c:pt>
                <c:pt idx="81">
                  <c:v>-2</c:v>
                </c:pt>
              </c:numCache>
            </c:numRef>
          </c:yVal>
          <c:smooth val="0"/>
        </c:ser>
        <c:ser>
          <c:idx val="43"/>
          <c:order val="43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Sammanst_smooth!$AZ$8:$AZ$89</c:f>
              <c:numCache>
                <c:formatCode>General</c:formatCode>
                <c:ptCount val="82"/>
                <c:pt idx="0">
                  <c:v>0</c:v>
                </c:pt>
                <c:pt idx="1">
                  <c:v>0.33333333333333331</c:v>
                </c:pt>
                <c:pt idx="2">
                  <c:v>0.66666666666666663</c:v>
                </c:pt>
                <c:pt idx="3">
                  <c:v>1</c:v>
                </c:pt>
                <c:pt idx="4">
                  <c:v>0.66666666666666663</c:v>
                </c:pt>
                <c:pt idx="5">
                  <c:v>0.66666666666666663</c:v>
                </c:pt>
                <c:pt idx="6">
                  <c:v>0.33333333333333331</c:v>
                </c:pt>
                <c:pt idx="7">
                  <c:v>0.33333333333333331</c:v>
                </c:pt>
                <c:pt idx="8">
                  <c:v>0</c:v>
                </c:pt>
                <c:pt idx="9">
                  <c:v>0</c:v>
                </c:pt>
                <c:pt idx="10">
                  <c:v>-0.33333333333333331</c:v>
                </c:pt>
                <c:pt idx="11">
                  <c:v>-1</c:v>
                </c:pt>
                <c:pt idx="12">
                  <c:v>-1.3333333333333333</c:v>
                </c:pt>
                <c:pt idx="13">
                  <c:v>-1</c:v>
                </c:pt>
                <c:pt idx="14">
                  <c:v>-1</c:v>
                </c:pt>
                <c:pt idx="15">
                  <c:v>-0.33333333333333331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0.66666666666666663</c:v>
                </c:pt>
                <c:pt idx="26">
                  <c:v>0.33333333333333331</c:v>
                </c:pt>
                <c:pt idx="27">
                  <c:v>-0.33333333333333331</c:v>
                </c:pt>
                <c:pt idx="28">
                  <c:v>1.3333333333333333</c:v>
                </c:pt>
                <c:pt idx="29">
                  <c:v>3.3333333333333335</c:v>
                </c:pt>
                <c:pt idx="30">
                  <c:v>5.666666666666667</c:v>
                </c:pt>
                <c:pt idx="31">
                  <c:v>5.666666666666667</c:v>
                </c:pt>
                <c:pt idx="32">
                  <c:v>6</c:v>
                </c:pt>
                <c:pt idx="33">
                  <c:v>6.333333333333333</c:v>
                </c:pt>
                <c:pt idx="34">
                  <c:v>7</c:v>
                </c:pt>
                <c:pt idx="35">
                  <c:v>6.666666666666667</c:v>
                </c:pt>
                <c:pt idx="36">
                  <c:v>6.333333333333333</c:v>
                </c:pt>
                <c:pt idx="37">
                  <c:v>6</c:v>
                </c:pt>
                <c:pt idx="38">
                  <c:v>7.666666666666667</c:v>
                </c:pt>
                <c:pt idx="39">
                  <c:v>9.6666666666666661</c:v>
                </c:pt>
                <c:pt idx="40">
                  <c:v>11.333333333333334</c:v>
                </c:pt>
                <c:pt idx="41">
                  <c:v>11.666666666666666</c:v>
                </c:pt>
                <c:pt idx="42">
                  <c:v>11.333333333333334</c:v>
                </c:pt>
                <c:pt idx="43">
                  <c:v>11.333333333333334</c:v>
                </c:pt>
                <c:pt idx="44">
                  <c:v>10.666666666666666</c:v>
                </c:pt>
                <c:pt idx="45">
                  <c:v>10.666666666666666</c:v>
                </c:pt>
                <c:pt idx="46">
                  <c:v>10.333333333333334</c:v>
                </c:pt>
                <c:pt idx="47">
                  <c:v>10.666666666666666</c:v>
                </c:pt>
                <c:pt idx="48">
                  <c:v>11</c:v>
                </c:pt>
                <c:pt idx="49">
                  <c:v>11.333333333333334</c:v>
                </c:pt>
                <c:pt idx="50">
                  <c:v>11.333333333333334</c:v>
                </c:pt>
                <c:pt idx="51">
                  <c:v>11.333333333333334</c:v>
                </c:pt>
                <c:pt idx="52">
                  <c:v>11.666666666666666</c:v>
                </c:pt>
                <c:pt idx="53">
                  <c:v>12.333333333333334</c:v>
                </c:pt>
                <c:pt idx="54">
                  <c:v>13.333333333333334</c:v>
                </c:pt>
                <c:pt idx="55">
                  <c:v>14.333333333333334</c:v>
                </c:pt>
                <c:pt idx="56">
                  <c:v>15</c:v>
                </c:pt>
                <c:pt idx="57">
                  <c:v>14.666666666666666</c:v>
                </c:pt>
                <c:pt idx="58">
                  <c:v>14.333333333333334</c:v>
                </c:pt>
                <c:pt idx="59">
                  <c:v>14</c:v>
                </c:pt>
                <c:pt idx="60">
                  <c:v>14.333333333333334</c:v>
                </c:pt>
                <c:pt idx="61">
                  <c:v>14.666666666666666</c:v>
                </c:pt>
                <c:pt idx="62">
                  <c:v>15.333333333333334</c:v>
                </c:pt>
                <c:pt idx="63">
                  <c:v>16</c:v>
                </c:pt>
                <c:pt idx="64">
                  <c:v>17.333333333333332</c:v>
                </c:pt>
                <c:pt idx="65">
                  <c:v>18.333333333333332</c:v>
                </c:pt>
                <c:pt idx="66">
                  <c:v>18.666666666666668</c:v>
                </c:pt>
                <c:pt idx="67">
                  <c:v>18.666666666666668</c:v>
                </c:pt>
                <c:pt idx="68">
                  <c:v>19</c:v>
                </c:pt>
                <c:pt idx="69">
                  <c:v>19.666666666666668</c:v>
                </c:pt>
                <c:pt idx="70">
                  <c:v>19.666666666666668</c:v>
                </c:pt>
                <c:pt idx="71">
                  <c:v>20</c:v>
                </c:pt>
                <c:pt idx="72">
                  <c:v>20</c:v>
                </c:pt>
                <c:pt idx="73">
                  <c:v>20.333333333333332</c:v>
                </c:pt>
                <c:pt idx="74">
                  <c:v>20</c:v>
                </c:pt>
                <c:pt idx="75">
                  <c:v>19.666666666666668</c:v>
                </c:pt>
                <c:pt idx="76">
                  <c:v>19.666666666666668</c:v>
                </c:pt>
                <c:pt idx="77">
                  <c:v>19.333333333333332</c:v>
                </c:pt>
                <c:pt idx="78">
                  <c:v>19</c:v>
                </c:pt>
                <c:pt idx="79">
                  <c:v>18.666666666666668</c:v>
                </c:pt>
                <c:pt idx="80">
                  <c:v>18.333333333333332</c:v>
                </c:pt>
                <c:pt idx="81">
                  <c:v>18.5</c:v>
                </c:pt>
              </c:numCache>
            </c:numRef>
          </c:yVal>
          <c:smooth val="0"/>
        </c:ser>
        <c:ser>
          <c:idx val="44"/>
          <c:order val="44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Sammanst_smooth!$BA$8:$BA$89</c:f>
              <c:numCache>
                <c:formatCode>General</c:formatCode>
                <c:ptCount val="82"/>
                <c:pt idx="0">
                  <c:v>3</c:v>
                </c:pt>
                <c:pt idx="1">
                  <c:v>3.3333333333333335</c:v>
                </c:pt>
                <c:pt idx="2">
                  <c:v>4</c:v>
                </c:pt>
                <c:pt idx="3">
                  <c:v>4.333333333333333</c:v>
                </c:pt>
                <c:pt idx="4">
                  <c:v>4</c:v>
                </c:pt>
                <c:pt idx="5">
                  <c:v>3.3333333333333335</c:v>
                </c:pt>
                <c:pt idx="6">
                  <c:v>2.3333333333333335</c:v>
                </c:pt>
                <c:pt idx="7">
                  <c:v>1.6666666666666667</c:v>
                </c:pt>
                <c:pt idx="8">
                  <c:v>1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-1</c:v>
                </c:pt>
                <c:pt idx="13">
                  <c:v>-1</c:v>
                </c:pt>
                <c:pt idx="14">
                  <c:v>-0.66666666666666663</c:v>
                </c:pt>
                <c:pt idx="15">
                  <c:v>-0.33333333333333331</c:v>
                </c:pt>
                <c:pt idx="16">
                  <c:v>0.33333333333333331</c:v>
                </c:pt>
                <c:pt idx="17">
                  <c:v>1.3333333333333333</c:v>
                </c:pt>
                <c:pt idx="18">
                  <c:v>2</c:v>
                </c:pt>
                <c:pt idx="19">
                  <c:v>1.6666666666666667</c:v>
                </c:pt>
                <c:pt idx="20">
                  <c:v>1.6666666666666667</c:v>
                </c:pt>
                <c:pt idx="21">
                  <c:v>1.6666666666666667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1.6666666666666667</c:v>
                </c:pt>
                <c:pt idx="28">
                  <c:v>1.3333333333333333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0.66666666666666663</c:v>
                </c:pt>
                <c:pt idx="33">
                  <c:v>0.33333333333333331</c:v>
                </c:pt>
                <c:pt idx="34">
                  <c:v>0</c:v>
                </c:pt>
                <c:pt idx="35">
                  <c:v>-0.33333333333333331</c:v>
                </c:pt>
                <c:pt idx="36">
                  <c:v>-0.33333333333333331</c:v>
                </c:pt>
                <c:pt idx="37">
                  <c:v>-0.33333333333333331</c:v>
                </c:pt>
                <c:pt idx="38">
                  <c:v>0</c:v>
                </c:pt>
                <c:pt idx="39">
                  <c:v>0.33333333333333331</c:v>
                </c:pt>
                <c:pt idx="40">
                  <c:v>0.66666666666666663</c:v>
                </c:pt>
                <c:pt idx="41">
                  <c:v>1</c:v>
                </c:pt>
                <c:pt idx="42">
                  <c:v>0.66666666666666663</c:v>
                </c:pt>
                <c:pt idx="43">
                  <c:v>0.33333333333333331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0.66666666666666663</c:v>
                </c:pt>
                <c:pt idx="48">
                  <c:v>1.6666666666666667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2.6666666666666665</c:v>
                </c:pt>
                <c:pt idx="53">
                  <c:v>3.3333333333333335</c:v>
                </c:pt>
                <c:pt idx="54">
                  <c:v>4.333333333333333</c:v>
                </c:pt>
                <c:pt idx="55">
                  <c:v>5.666666666666667</c:v>
                </c:pt>
                <c:pt idx="56">
                  <c:v>6.666666666666667</c:v>
                </c:pt>
                <c:pt idx="57">
                  <c:v>6.666666666666667</c:v>
                </c:pt>
                <c:pt idx="58">
                  <c:v>6.333333333333333</c:v>
                </c:pt>
                <c:pt idx="59">
                  <c:v>6</c:v>
                </c:pt>
                <c:pt idx="60">
                  <c:v>5.666666666666667</c:v>
                </c:pt>
                <c:pt idx="61">
                  <c:v>5.333333333333333</c:v>
                </c:pt>
                <c:pt idx="62">
                  <c:v>5.333333333333333</c:v>
                </c:pt>
                <c:pt idx="63">
                  <c:v>5.666666666666667</c:v>
                </c:pt>
                <c:pt idx="64">
                  <c:v>6.333333333333333</c:v>
                </c:pt>
                <c:pt idx="65">
                  <c:v>6.666666666666667</c:v>
                </c:pt>
                <c:pt idx="66">
                  <c:v>6.333333333333333</c:v>
                </c:pt>
                <c:pt idx="67">
                  <c:v>6</c:v>
                </c:pt>
                <c:pt idx="68">
                  <c:v>5.666666666666667</c:v>
                </c:pt>
                <c:pt idx="69">
                  <c:v>6</c:v>
                </c:pt>
                <c:pt idx="70">
                  <c:v>5.666666666666667</c:v>
                </c:pt>
                <c:pt idx="71">
                  <c:v>5.333333333333333</c:v>
                </c:pt>
                <c:pt idx="72">
                  <c:v>5</c:v>
                </c:pt>
                <c:pt idx="73">
                  <c:v>6</c:v>
                </c:pt>
                <c:pt idx="74">
                  <c:v>7</c:v>
                </c:pt>
                <c:pt idx="75">
                  <c:v>8</c:v>
                </c:pt>
                <c:pt idx="76">
                  <c:v>8.3333333333333339</c:v>
                </c:pt>
                <c:pt idx="77">
                  <c:v>8.6666666666666661</c:v>
                </c:pt>
                <c:pt idx="78">
                  <c:v>8.6666666666666661</c:v>
                </c:pt>
                <c:pt idx="79">
                  <c:v>8.6666666666666661</c:v>
                </c:pt>
                <c:pt idx="80">
                  <c:v>8</c:v>
                </c:pt>
                <c:pt idx="81">
                  <c:v>8</c:v>
                </c:pt>
              </c:numCache>
            </c:numRef>
          </c:yVal>
          <c:smooth val="0"/>
        </c:ser>
        <c:ser>
          <c:idx val="45"/>
          <c:order val="45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Sammanst_smooth!$BB$8:$BB$89</c:f>
              <c:numCache>
                <c:formatCode>General</c:formatCode>
                <c:ptCount val="82"/>
                <c:pt idx="0">
                  <c:v>-1.5</c:v>
                </c:pt>
                <c:pt idx="1">
                  <c:v>-1</c:v>
                </c:pt>
                <c:pt idx="2">
                  <c:v>0</c:v>
                </c:pt>
                <c:pt idx="3">
                  <c:v>-0.33333333333333331</c:v>
                </c:pt>
                <c:pt idx="4">
                  <c:v>-1</c:v>
                </c:pt>
                <c:pt idx="5">
                  <c:v>-0.66666666666666663</c:v>
                </c:pt>
                <c:pt idx="6">
                  <c:v>2.3333333333333335</c:v>
                </c:pt>
                <c:pt idx="7">
                  <c:v>5.666666666666667</c:v>
                </c:pt>
                <c:pt idx="8">
                  <c:v>8</c:v>
                </c:pt>
                <c:pt idx="9">
                  <c:v>8</c:v>
                </c:pt>
                <c:pt idx="10">
                  <c:v>7.666666666666667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3.6666666666666665</c:v>
                </c:pt>
                <c:pt idx="15">
                  <c:v>3</c:v>
                </c:pt>
                <c:pt idx="16">
                  <c:v>3</c:v>
                </c:pt>
                <c:pt idx="17">
                  <c:v>3.6666666666666665</c:v>
                </c:pt>
                <c:pt idx="18">
                  <c:v>4</c:v>
                </c:pt>
                <c:pt idx="19">
                  <c:v>4</c:v>
                </c:pt>
                <c:pt idx="20">
                  <c:v>4.333333333333333</c:v>
                </c:pt>
                <c:pt idx="21">
                  <c:v>4.333333333333333</c:v>
                </c:pt>
                <c:pt idx="22">
                  <c:v>4.333333333333333</c:v>
                </c:pt>
                <c:pt idx="23">
                  <c:v>4.333333333333333</c:v>
                </c:pt>
                <c:pt idx="24">
                  <c:v>4.333333333333333</c:v>
                </c:pt>
                <c:pt idx="25">
                  <c:v>4.333333333333333</c:v>
                </c:pt>
                <c:pt idx="26">
                  <c:v>4</c:v>
                </c:pt>
                <c:pt idx="27">
                  <c:v>3.6666666666666665</c:v>
                </c:pt>
                <c:pt idx="28">
                  <c:v>3.3333333333333335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2.6666666666666665</c:v>
                </c:pt>
                <c:pt idx="34">
                  <c:v>2.3333333333333335</c:v>
                </c:pt>
                <c:pt idx="35">
                  <c:v>1.6666666666666667</c:v>
                </c:pt>
                <c:pt idx="36">
                  <c:v>1.3333333333333333</c:v>
                </c:pt>
                <c:pt idx="37">
                  <c:v>1</c:v>
                </c:pt>
                <c:pt idx="38">
                  <c:v>1</c:v>
                </c:pt>
                <c:pt idx="39">
                  <c:v>1.3333333333333333</c:v>
                </c:pt>
                <c:pt idx="40">
                  <c:v>1.3333333333333333</c:v>
                </c:pt>
                <c:pt idx="41">
                  <c:v>1.6666666666666667</c:v>
                </c:pt>
                <c:pt idx="42">
                  <c:v>1.3333333333333333</c:v>
                </c:pt>
                <c:pt idx="43">
                  <c:v>1.3333333333333333</c:v>
                </c:pt>
                <c:pt idx="44">
                  <c:v>0.66666666666666663</c:v>
                </c:pt>
                <c:pt idx="45">
                  <c:v>0.66666666666666663</c:v>
                </c:pt>
                <c:pt idx="46">
                  <c:v>0.33333333333333331</c:v>
                </c:pt>
                <c:pt idx="47">
                  <c:v>0</c:v>
                </c:pt>
                <c:pt idx="48">
                  <c:v>-0.66666666666666663</c:v>
                </c:pt>
                <c:pt idx="49">
                  <c:v>-1</c:v>
                </c:pt>
                <c:pt idx="50">
                  <c:v>2.3333333333333335</c:v>
                </c:pt>
                <c:pt idx="51">
                  <c:v>6</c:v>
                </c:pt>
                <c:pt idx="52">
                  <c:v>9.3333333333333339</c:v>
                </c:pt>
                <c:pt idx="53">
                  <c:v>9.6666666666666661</c:v>
                </c:pt>
                <c:pt idx="54">
                  <c:v>10</c:v>
                </c:pt>
                <c:pt idx="55">
                  <c:v>10.666666666666666</c:v>
                </c:pt>
                <c:pt idx="56">
                  <c:v>11</c:v>
                </c:pt>
                <c:pt idx="57">
                  <c:v>10.666666666666666</c:v>
                </c:pt>
                <c:pt idx="58">
                  <c:v>10.333333333333334</c:v>
                </c:pt>
                <c:pt idx="59">
                  <c:v>10</c:v>
                </c:pt>
                <c:pt idx="60">
                  <c:v>9.6666666666666661</c:v>
                </c:pt>
                <c:pt idx="61">
                  <c:v>9.6666666666666661</c:v>
                </c:pt>
                <c:pt idx="62">
                  <c:v>10.333333333333334</c:v>
                </c:pt>
                <c:pt idx="63">
                  <c:v>11.666666666666666</c:v>
                </c:pt>
                <c:pt idx="64">
                  <c:v>13.666666666666666</c:v>
                </c:pt>
                <c:pt idx="65">
                  <c:v>15</c:v>
                </c:pt>
                <c:pt idx="66">
                  <c:v>15.666666666666666</c:v>
                </c:pt>
                <c:pt idx="67">
                  <c:v>15.333333333333334</c:v>
                </c:pt>
                <c:pt idx="68">
                  <c:v>15</c:v>
                </c:pt>
                <c:pt idx="69">
                  <c:v>15</c:v>
                </c:pt>
                <c:pt idx="70">
                  <c:v>15.333333333333334</c:v>
                </c:pt>
                <c:pt idx="71">
                  <c:v>16</c:v>
                </c:pt>
                <c:pt idx="72">
                  <c:v>16</c:v>
                </c:pt>
                <c:pt idx="73">
                  <c:v>16</c:v>
                </c:pt>
                <c:pt idx="74">
                  <c:v>15.333333333333334</c:v>
                </c:pt>
                <c:pt idx="75">
                  <c:v>15.333333333333334</c:v>
                </c:pt>
                <c:pt idx="76">
                  <c:v>15</c:v>
                </c:pt>
                <c:pt idx="77">
                  <c:v>14.666666666666666</c:v>
                </c:pt>
                <c:pt idx="78">
                  <c:v>14</c:v>
                </c:pt>
                <c:pt idx="79">
                  <c:v>14</c:v>
                </c:pt>
                <c:pt idx="80">
                  <c:v>13.666666666666666</c:v>
                </c:pt>
                <c:pt idx="81">
                  <c:v>14</c:v>
                </c:pt>
              </c:numCache>
            </c:numRef>
          </c:yVal>
          <c:smooth val="0"/>
        </c:ser>
        <c:ser>
          <c:idx val="46"/>
          <c:order val="46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Sammanst_smooth!$BC$8:$BC$89</c:f>
              <c:numCache>
                <c:formatCode>General</c:formatCode>
                <c:ptCount val="82"/>
                <c:pt idx="0">
                  <c:v>0</c:v>
                </c:pt>
                <c:pt idx="1">
                  <c:v>0.33333333333333331</c:v>
                </c:pt>
                <c:pt idx="2">
                  <c:v>0.66666666666666663</c:v>
                </c:pt>
                <c:pt idx="3">
                  <c:v>0.66666666666666663</c:v>
                </c:pt>
                <c:pt idx="4">
                  <c:v>0</c:v>
                </c:pt>
                <c:pt idx="5">
                  <c:v>0</c:v>
                </c:pt>
                <c:pt idx="6">
                  <c:v>0.33333333333333331</c:v>
                </c:pt>
                <c:pt idx="7">
                  <c:v>1</c:v>
                </c:pt>
                <c:pt idx="8">
                  <c:v>1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-1</c:v>
                </c:pt>
                <c:pt idx="13">
                  <c:v>-1</c:v>
                </c:pt>
                <c:pt idx="14">
                  <c:v>-0.66666666666666663</c:v>
                </c:pt>
                <c:pt idx="15">
                  <c:v>-0.33333333333333331</c:v>
                </c:pt>
                <c:pt idx="16">
                  <c:v>-0.33333333333333331</c:v>
                </c:pt>
                <c:pt idx="17">
                  <c:v>0.33333333333333331</c:v>
                </c:pt>
                <c:pt idx="18">
                  <c:v>0.66666666666666663</c:v>
                </c:pt>
                <c:pt idx="19">
                  <c:v>0.66666666666666663</c:v>
                </c:pt>
                <c:pt idx="20">
                  <c:v>0.66666666666666663</c:v>
                </c:pt>
                <c:pt idx="21">
                  <c:v>0.33333333333333331</c:v>
                </c:pt>
                <c:pt idx="22">
                  <c:v>0.66666666666666663</c:v>
                </c:pt>
                <c:pt idx="23">
                  <c:v>0.66666666666666663</c:v>
                </c:pt>
                <c:pt idx="24">
                  <c:v>1.3333333333333333</c:v>
                </c:pt>
                <c:pt idx="25">
                  <c:v>1.6666666666666667</c:v>
                </c:pt>
                <c:pt idx="26">
                  <c:v>2</c:v>
                </c:pt>
                <c:pt idx="27">
                  <c:v>1.6666666666666667</c:v>
                </c:pt>
                <c:pt idx="28">
                  <c:v>1.3333333333333333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0.66666666666666663</c:v>
                </c:pt>
                <c:pt idx="33">
                  <c:v>0.33333333333333331</c:v>
                </c:pt>
                <c:pt idx="34">
                  <c:v>-0.33333333333333331</c:v>
                </c:pt>
                <c:pt idx="35">
                  <c:v>-0.66666666666666663</c:v>
                </c:pt>
                <c:pt idx="36">
                  <c:v>-0.66666666666666663</c:v>
                </c:pt>
                <c:pt idx="37">
                  <c:v>-0.66666666666666663</c:v>
                </c:pt>
                <c:pt idx="38">
                  <c:v>-0.66666666666666663</c:v>
                </c:pt>
                <c:pt idx="39">
                  <c:v>-0.66666666666666663</c:v>
                </c:pt>
                <c:pt idx="40">
                  <c:v>-0.33333333333333331</c:v>
                </c:pt>
                <c:pt idx="41">
                  <c:v>0</c:v>
                </c:pt>
                <c:pt idx="42">
                  <c:v>-0.33333333333333331</c:v>
                </c:pt>
                <c:pt idx="43">
                  <c:v>-0.66666666666666663</c:v>
                </c:pt>
                <c:pt idx="44">
                  <c:v>-1</c:v>
                </c:pt>
                <c:pt idx="45">
                  <c:v>-1</c:v>
                </c:pt>
                <c:pt idx="46">
                  <c:v>-1.3333333333333333</c:v>
                </c:pt>
                <c:pt idx="47">
                  <c:v>-1.6666666666666667</c:v>
                </c:pt>
                <c:pt idx="48">
                  <c:v>-2</c:v>
                </c:pt>
                <c:pt idx="49">
                  <c:v>-2.3333333333333335</c:v>
                </c:pt>
                <c:pt idx="50">
                  <c:v>-2.3333333333333335</c:v>
                </c:pt>
                <c:pt idx="51">
                  <c:v>-2</c:v>
                </c:pt>
                <c:pt idx="52">
                  <c:v>-1.3333333333333333</c:v>
                </c:pt>
                <c:pt idx="53">
                  <c:v>-0.66666666666666663</c:v>
                </c:pt>
                <c:pt idx="54">
                  <c:v>0</c:v>
                </c:pt>
                <c:pt idx="55">
                  <c:v>0.66666666666666663</c:v>
                </c:pt>
                <c:pt idx="56">
                  <c:v>1.3333333333333333</c:v>
                </c:pt>
                <c:pt idx="57">
                  <c:v>1.3333333333333333</c:v>
                </c:pt>
                <c:pt idx="58">
                  <c:v>1.3333333333333333</c:v>
                </c:pt>
                <c:pt idx="59">
                  <c:v>0.66666666666666663</c:v>
                </c:pt>
                <c:pt idx="60">
                  <c:v>0.33333333333333331</c:v>
                </c:pt>
                <c:pt idx="61">
                  <c:v>0</c:v>
                </c:pt>
                <c:pt idx="62">
                  <c:v>0.33333333333333331</c:v>
                </c:pt>
                <c:pt idx="63">
                  <c:v>0.66666666666666663</c:v>
                </c:pt>
                <c:pt idx="64">
                  <c:v>1</c:v>
                </c:pt>
                <c:pt idx="65">
                  <c:v>1</c:v>
                </c:pt>
                <c:pt idx="66">
                  <c:v>0.33333333333333331</c:v>
                </c:pt>
                <c:pt idx="67">
                  <c:v>-0.33333333333333331</c:v>
                </c:pt>
                <c:pt idx="68">
                  <c:v>-0.66666666666666663</c:v>
                </c:pt>
                <c:pt idx="69">
                  <c:v>-0.66666666666666663</c:v>
                </c:pt>
                <c:pt idx="70">
                  <c:v>-1</c:v>
                </c:pt>
                <c:pt idx="71">
                  <c:v>-1.3333333333333333</c:v>
                </c:pt>
                <c:pt idx="72">
                  <c:v>-1.6666666666666667</c:v>
                </c:pt>
                <c:pt idx="73">
                  <c:v>-1.6666666666666667</c:v>
                </c:pt>
                <c:pt idx="74">
                  <c:v>-2</c:v>
                </c:pt>
                <c:pt idx="75">
                  <c:v>-2.3333333333333335</c:v>
                </c:pt>
                <c:pt idx="76">
                  <c:v>-2.6666666666666665</c:v>
                </c:pt>
                <c:pt idx="77">
                  <c:v>-3.3333333333333335</c:v>
                </c:pt>
                <c:pt idx="78">
                  <c:v>-4</c:v>
                </c:pt>
                <c:pt idx="79">
                  <c:v>-4.333333333333333</c:v>
                </c:pt>
                <c:pt idx="80">
                  <c:v>-4.666666666666667</c:v>
                </c:pt>
                <c:pt idx="81">
                  <c:v>-4.5</c:v>
                </c:pt>
              </c:numCache>
            </c:numRef>
          </c:yVal>
          <c:smooth val="0"/>
        </c:ser>
        <c:ser>
          <c:idx val="47"/>
          <c:order val="47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Sammanst_smooth!$BD$8:$BD$89</c:f>
              <c:numCache>
                <c:formatCode>General</c:formatCode>
                <c:ptCount val="82"/>
                <c:pt idx="0">
                  <c:v>-2</c:v>
                </c:pt>
                <c:pt idx="1">
                  <c:v>-1.3333333333333333</c:v>
                </c:pt>
                <c:pt idx="2">
                  <c:v>-0.33333333333333331</c:v>
                </c:pt>
                <c:pt idx="3">
                  <c:v>0.33333333333333331</c:v>
                </c:pt>
                <c:pt idx="4">
                  <c:v>0.66666666666666663</c:v>
                </c:pt>
                <c:pt idx="5">
                  <c:v>1</c:v>
                </c:pt>
                <c:pt idx="6">
                  <c:v>0.66666666666666663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-0.66666666666666663</c:v>
                </c:pt>
                <c:pt idx="13">
                  <c:v>-0.66666666666666663</c:v>
                </c:pt>
                <c:pt idx="14">
                  <c:v>-0.33333333333333331</c:v>
                </c:pt>
                <c:pt idx="15">
                  <c:v>-0.33333333333333331</c:v>
                </c:pt>
                <c:pt idx="16">
                  <c:v>-0.33333333333333331</c:v>
                </c:pt>
                <c:pt idx="17">
                  <c:v>0.33333333333333331</c:v>
                </c:pt>
                <c:pt idx="18">
                  <c:v>0.66666666666666663</c:v>
                </c:pt>
                <c:pt idx="19">
                  <c:v>1</c:v>
                </c:pt>
                <c:pt idx="20">
                  <c:v>1.3333333333333333</c:v>
                </c:pt>
                <c:pt idx="21">
                  <c:v>1.3333333333333333</c:v>
                </c:pt>
                <c:pt idx="22">
                  <c:v>1.3333333333333333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0.66666666666666663</c:v>
                </c:pt>
                <c:pt idx="28">
                  <c:v>0.33333333333333331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-0.33333333333333331</c:v>
                </c:pt>
                <c:pt idx="33">
                  <c:v>-0.66666666666666663</c:v>
                </c:pt>
                <c:pt idx="34">
                  <c:v>-1.3333333333333333</c:v>
                </c:pt>
                <c:pt idx="35">
                  <c:v>-1.6666666666666667</c:v>
                </c:pt>
                <c:pt idx="36">
                  <c:v>0</c:v>
                </c:pt>
                <c:pt idx="37">
                  <c:v>1.6666666666666667</c:v>
                </c:pt>
                <c:pt idx="38">
                  <c:v>3.6666666666666665</c:v>
                </c:pt>
                <c:pt idx="39">
                  <c:v>4</c:v>
                </c:pt>
                <c:pt idx="40">
                  <c:v>4.333333333333333</c:v>
                </c:pt>
                <c:pt idx="41">
                  <c:v>4.333333333333333</c:v>
                </c:pt>
                <c:pt idx="42">
                  <c:v>4</c:v>
                </c:pt>
                <c:pt idx="43">
                  <c:v>4</c:v>
                </c:pt>
                <c:pt idx="44">
                  <c:v>3.6666666666666665</c:v>
                </c:pt>
                <c:pt idx="45">
                  <c:v>3.3333333333333335</c:v>
                </c:pt>
                <c:pt idx="46">
                  <c:v>3</c:v>
                </c:pt>
                <c:pt idx="47">
                  <c:v>2.6666666666666665</c:v>
                </c:pt>
                <c:pt idx="48">
                  <c:v>2.3333333333333335</c:v>
                </c:pt>
                <c:pt idx="49">
                  <c:v>1.6666666666666667</c:v>
                </c:pt>
                <c:pt idx="50">
                  <c:v>1.3333333333333333</c:v>
                </c:pt>
                <c:pt idx="51">
                  <c:v>1.3333333333333333</c:v>
                </c:pt>
                <c:pt idx="52">
                  <c:v>1.6666666666666667</c:v>
                </c:pt>
                <c:pt idx="53">
                  <c:v>2.3333333333333335</c:v>
                </c:pt>
                <c:pt idx="54">
                  <c:v>3</c:v>
                </c:pt>
                <c:pt idx="55">
                  <c:v>3.6666666666666665</c:v>
                </c:pt>
                <c:pt idx="56">
                  <c:v>4</c:v>
                </c:pt>
                <c:pt idx="57">
                  <c:v>3.6666666666666665</c:v>
                </c:pt>
                <c:pt idx="58">
                  <c:v>3.3333333333333335</c:v>
                </c:pt>
                <c:pt idx="59">
                  <c:v>3</c:v>
                </c:pt>
                <c:pt idx="60">
                  <c:v>2.6666666666666665</c:v>
                </c:pt>
                <c:pt idx="61">
                  <c:v>2</c:v>
                </c:pt>
                <c:pt idx="62">
                  <c:v>1.6666666666666667</c:v>
                </c:pt>
                <c:pt idx="63">
                  <c:v>1.6666666666666667</c:v>
                </c:pt>
                <c:pt idx="64">
                  <c:v>2.3333333333333335</c:v>
                </c:pt>
                <c:pt idx="65">
                  <c:v>2.6666666666666665</c:v>
                </c:pt>
                <c:pt idx="66">
                  <c:v>2.3333333333333335</c:v>
                </c:pt>
                <c:pt idx="67">
                  <c:v>2</c:v>
                </c:pt>
                <c:pt idx="68">
                  <c:v>1.6666666666666667</c:v>
                </c:pt>
                <c:pt idx="69">
                  <c:v>2</c:v>
                </c:pt>
                <c:pt idx="70">
                  <c:v>1.3333333333333333</c:v>
                </c:pt>
                <c:pt idx="71">
                  <c:v>1.6666666666666667</c:v>
                </c:pt>
                <c:pt idx="72">
                  <c:v>2</c:v>
                </c:pt>
                <c:pt idx="73">
                  <c:v>3.6666666666666665</c:v>
                </c:pt>
                <c:pt idx="74">
                  <c:v>4.333333333333333</c:v>
                </c:pt>
                <c:pt idx="75">
                  <c:v>4.666666666666667</c:v>
                </c:pt>
                <c:pt idx="76">
                  <c:v>4.333333333333333</c:v>
                </c:pt>
                <c:pt idx="77">
                  <c:v>4</c:v>
                </c:pt>
                <c:pt idx="78">
                  <c:v>3.6666666666666665</c:v>
                </c:pt>
                <c:pt idx="79">
                  <c:v>6.666666666666667</c:v>
                </c:pt>
                <c:pt idx="80">
                  <c:v>9.6666666666666661</c:v>
                </c:pt>
                <c:pt idx="81">
                  <c:v>13</c:v>
                </c:pt>
              </c:numCache>
            </c:numRef>
          </c:yVal>
          <c:smooth val="0"/>
        </c:ser>
        <c:ser>
          <c:idx val="48"/>
          <c:order val="48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Sammanst_smooth!$BE$8:$BE$89</c:f>
              <c:numCache>
                <c:formatCode>General</c:formatCode>
                <c:ptCount val="82"/>
                <c:pt idx="0">
                  <c:v>-1</c:v>
                </c:pt>
                <c:pt idx="1">
                  <c:v>-0.33333333333333331</c:v>
                </c:pt>
                <c:pt idx="2">
                  <c:v>1</c:v>
                </c:pt>
                <c:pt idx="3">
                  <c:v>1</c:v>
                </c:pt>
                <c:pt idx="4">
                  <c:v>0.66666666666666663</c:v>
                </c:pt>
                <c:pt idx="5">
                  <c:v>0.66666666666666663</c:v>
                </c:pt>
                <c:pt idx="6">
                  <c:v>0.33333333333333331</c:v>
                </c:pt>
                <c:pt idx="7">
                  <c:v>0.33333333333333331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-0.66666666666666663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1</c:v>
                </c:pt>
                <c:pt idx="16">
                  <c:v>2.6666666666666665</c:v>
                </c:pt>
                <c:pt idx="17">
                  <c:v>5.333333333333333</c:v>
                </c:pt>
                <c:pt idx="18">
                  <c:v>5.666666666666667</c:v>
                </c:pt>
                <c:pt idx="19">
                  <c:v>5.666666666666667</c:v>
                </c:pt>
                <c:pt idx="20">
                  <c:v>5.666666666666667</c:v>
                </c:pt>
                <c:pt idx="21">
                  <c:v>5.333333333333333</c:v>
                </c:pt>
                <c:pt idx="22">
                  <c:v>5.666666666666667</c:v>
                </c:pt>
                <c:pt idx="23">
                  <c:v>5.666666666666667</c:v>
                </c:pt>
                <c:pt idx="24">
                  <c:v>5.666666666666667</c:v>
                </c:pt>
                <c:pt idx="25">
                  <c:v>5.333333333333333</c:v>
                </c:pt>
                <c:pt idx="26">
                  <c:v>5</c:v>
                </c:pt>
                <c:pt idx="27">
                  <c:v>4.666666666666667</c:v>
                </c:pt>
                <c:pt idx="28">
                  <c:v>4.333333333333333</c:v>
                </c:pt>
                <c:pt idx="29">
                  <c:v>4</c:v>
                </c:pt>
                <c:pt idx="30">
                  <c:v>4</c:v>
                </c:pt>
                <c:pt idx="31">
                  <c:v>3.6666666666666665</c:v>
                </c:pt>
                <c:pt idx="32">
                  <c:v>3.3333333333333335</c:v>
                </c:pt>
                <c:pt idx="33">
                  <c:v>2.6666666666666665</c:v>
                </c:pt>
                <c:pt idx="34">
                  <c:v>2.3333333333333335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1.6666666666666667</c:v>
                </c:pt>
                <c:pt idx="39">
                  <c:v>1.6666666666666667</c:v>
                </c:pt>
                <c:pt idx="40">
                  <c:v>1.6666666666666667</c:v>
                </c:pt>
                <c:pt idx="41">
                  <c:v>2</c:v>
                </c:pt>
                <c:pt idx="42">
                  <c:v>2</c:v>
                </c:pt>
                <c:pt idx="43">
                  <c:v>1.6666666666666667</c:v>
                </c:pt>
                <c:pt idx="44">
                  <c:v>1.3333333333333333</c:v>
                </c:pt>
                <c:pt idx="45">
                  <c:v>1</c:v>
                </c:pt>
                <c:pt idx="46">
                  <c:v>1</c:v>
                </c:pt>
                <c:pt idx="47">
                  <c:v>0.66666666666666663</c:v>
                </c:pt>
                <c:pt idx="48">
                  <c:v>0.33333333333333331</c:v>
                </c:pt>
                <c:pt idx="49">
                  <c:v>-0.66666666666666663</c:v>
                </c:pt>
                <c:pt idx="50">
                  <c:v>-1</c:v>
                </c:pt>
                <c:pt idx="51">
                  <c:v>-0.66666666666666663</c:v>
                </c:pt>
                <c:pt idx="52">
                  <c:v>0</c:v>
                </c:pt>
                <c:pt idx="53">
                  <c:v>0.66666666666666663</c:v>
                </c:pt>
                <c:pt idx="54">
                  <c:v>1.3333333333333333</c:v>
                </c:pt>
                <c:pt idx="55">
                  <c:v>2.6666666666666665</c:v>
                </c:pt>
                <c:pt idx="56">
                  <c:v>4</c:v>
                </c:pt>
                <c:pt idx="57">
                  <c:v>4.333333333333333</c:v>
                </c:pt>
                <c:pt idx="58">
                  <c:v>4</c:v>
                </c:pt>
                <c:pt idx="59">
                  <c:v>3.3333333333333335</c:v>
                </c:pt>
                <c:pt idx="60">
                  <c:v>2.6666666666666665</c:v>
                </c:pt>
                <c:pt idx="61">
                  <c:v>2.3333333333333335</c:v>
                </c:pt>
                <c:pt idx="62">
                  <c:v>2.3333333333333335</c:v>
                </c:pt>
                <c:pt idx="63">
                  <c:v>2.6666666666666665</c:v>
                </c:pt>
                <c:pt idx="64">
                  <c:v>3</c:v>
                </c:pt>
                <c:pt idx="65">
                  <c:v>3</c:v>
                </c:pt>
                <c:pt idx="66">
                  <c:v>2.6666666666666665</c:v>
                </c:pt>
                <c:pt idx="67">
                  <c:v>2.3333333333333335</c:v>
                </c:pt>
                <c:pt idx="68">
                  <c:v>2</c:v>
                </c:pt>
                <c:pt idx="69">
                  <c:v>2</c:v>
                </c:pt>
                <c:pt idx="70">
                  <c:v>1.6666666666666667</c:v>
                </c:pt>
                <c:pt idx="71">
                  <c:v>2</c:v>
                </c:pt>
                <c:pt idx="72">
                  <c:v>3.6666666666666665</c:v>
                </c:pt>
                <c:pt idx="73">
                  <c:v>5.666666666666667</c:v>
                </c:pt>
                <c:pt idx="74">
                  <c:v>7</c:v>
                </c:pt>
                <c:pt idx="75">
                  <c:v>6.666666666666667</c:v>
                </c:pt>
                <c:pt idx="76">
                  <c:v>6.333333333333333</c:v>
                </c:pt>
                <c:pt idx="77">
                  <c:v>5.666666666666667</c:v>
                </c:pt>
                <c:pt idx="78">
                  <c:v>5</c:v>
                </c:pt>
                <c:pt idx="79">
                  <c:v>5</c:v>
                </c:pt>
                <c:pt idx="80">
                  <c:v>4.666666666666667</c:v>
                </c:pt>
                <c:pt idx="81">
                  <c:v>5</c:v>
                </c:pt>
              </c:numCache>
            </c:numRef>
          </c:yVal>
          <c:smooth val="0"/>
        </c:ser>
        <c:ser>
          <c:idx val="49"/>
          <c:order val="49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Sammanst_smooth!$BF$8:$BF$89</c:f>
              <c:numCache>
                <c:formatCode>General</c:formatCode>
                <c:ptCount val="8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0.66666666666666663</c:v>
                </c:pt>
                <c:pt idx="7">
                  <c:v>0.33333333333333331</c:v>
                </c:pt>
                <c:pt idx="8">
                  <c:v>0</c:v>
                </c:pt>
                <c:pt idx="9">
                  <c:v>0</c:v>
                </c:pt>
                <c:pt idx="10">
                  <c:v>-0.33333333333333331</c:v>
                </c:pt>
                <c:pt idx="11">
                  <c:v>0</c:v>
                </c:pt>
                <c:pt idx="12">
                  <c:v>1</c:v>
                </c:pt>
                <c:pt idx="13">
                  <c:v>2.6666666666666665</c:v>
                </c:pt>
                <c:pt idx="14">
                  <c:v>3.3333333333333335</c:v>
                </c:pt>
                <c:pt idx="15">
                  <c:v>3.3333333333333335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3.3333333333333335</c:v>
                </c:pt>
                <c:pt idx="21">
                  <c:v>3.3333333333333335</c:v>
                </c:pt>
                <c:pt idx="22">
                  <c:v>3.3333333333333335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2.6666666666666665</c:v>
                </c:pt>
                <c:pt idx="28">
                  <c:v>2.3333333333333335</c:v>
                </c:pt>
                <c:pt idx="29">
                  <c:v>2.3333333333333335</c:v>
                </c:pt>
                <c:pt idx="30">
                  <c:v>2.3333333333333335</c:v>
                </c:pt>
                <c:pt idx="31">
                  <c:v>2.3333333333333335</c:v>
                </c:pt>
                <c:pt idx="32">
                  <c:v>2</c:v>
                </c:pt>
                <c:pt idx="33">
                  <c:v>2</c:v>
                </c:pt>
                <c:pt idx="34">
                  <c:v>2.3333333333333335</c:v>
                </c:pt>
                <c:pt idx="35">
                  <c:v>2.6666666666666665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3.3333333333333335</c:v>
                </c:pt>
                <c:pt idx="40">
                  <c:v>3.6666666666666665</c:v>
                </c:pt>
                <c:pt idx="41">
                  <c:v>4</c:v>
                </c:pt>
                <c:pt idx="42">
                  <c:v>3.6666666666666665</c:v>
                </c:pt>
                <c:pt idx="43">
                  <c:v>3.3333333333333335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2.3333333333333335</c:v>
                </c:pt>
                <c:pt idx="50">
                  <c:v>2</c:v>
                </c:pt>
                <c:pt idx="51">
                  <c:v>2</c:v>
                </c:pt>
                <c:pt idx="52">
                  <c:v>2.6666666666666665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3.3333333333333335</c:v>
                </c:pt>
                <c:pt idx="57">
                  <c:v>3.3333333333333335</c:v>
                </c:pt>
                <c:pt idx="58">
                  <c:v>3.3333333333333335</c:v>
                </c:pt>
                <c:pt idx="59">
                  <c:v>3</c:v>
                </c:pt>
                <c:pt idx="60">
                  <c:v>2.6666666666666665</c:v>
                </c:pt>
                <c:pt idx="61">
                  <c:v>2.3333333333333335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5</c:v>
                </c:pt>
                <c:pt idx="66">
                  <c:v>4.666666666666667</c:v>
                </c:pt>
                <c:pt idx="67">
                  <c:v>4.333333333333333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4.333333333333333</c:v>
                </c:pt>
                <c:pt idx="72">
                  <c:v>4.333333333333333</c:v>
                </c:pt>
                <c:pt idx="73">
                  <c:v>4.666666666666667</c:v>
                </c:pt>
                <c:pt idx="74">
                  <c:v>4.666666666666667</c:v>
                </c:pt>
                <c:pt idx="75">
                  <c:v>4.666666666666667</c:v>
                </c:pt>
                <c:pt idx="76">
                  <c:v>4.333333333333333</c:v>
                </c:pt>
                <c:pt idx="77">
                  <c:v>3.6666666666666665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3.5</c:v>
                </c:pt>
              </c:numCache>
            </c:numRef>
          </c:yVal>
          <c:smooth val="0"/>
        </c:ser>
        <c:ser>
          <c:idx val="50"/>
          <c:order val="50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Sammanst_smooth!$BG$8:$BG$89</c:f>
              <c:numCache>
                <c:formatCode>General</c:formatCode>
                <c:ptCount val="82"/>
                <c:pt idx="0">
                  <c:v>-0.5</c:v>
                </c:pt>
                <c:pt idx="1">
                  <c:v>-0.33333333333333331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0.33333333333333331</c:v>
                </c:pt>
                <c:pt idx="7">
                  <c:v>1</c:v>
                </c:pt>
                <c:pt idx="8">
                  <c:v>1.6666666666666667</c:v>
                </c:pt>
                <c:pt idx="9">
                  <c:v>1.6666666666666667</c:v>
                </c:pt>
                <c:pt idx="10">
                  <c:v>1.3333333333333333</c:v>
                </c:pt>
                <c:pt idx="11">
                  <c:v>1</c:v>
                </c:pt>
                <c:pt idx="12">
                  <c:v>0.66666666666666663</c:v>
                </c:pt>
                <c:pt idx="13">
                  <c:v>0</c:v>
                </c:pt>
                <c:pt idx="14">
                  <c:v>-0.66666666666666663</c:v>
                </c:pt>
                <c:pt idx="15">
                  <c:v>-0.66666666666666663</c:v>
                </c:pt>
                <c:pt idx="16">
                  <c:v>0</c:v>
                </c:pt>
                <c:pt idx="17">
                  <c:v>1</c:v>
                </c:pt>
                <c:pt idx="18">
                  <c:v>1.6666666666666667</c:v>
                </c:pt>
                <c:pt idx="19">
                  <c:v>1.6666666666666667</c:v>
                </c:pt>
                <c:pt idx="20">
                  <c:v>1.6666666666666667</c:v>
                </c:pt>
                <c:pt idx="21">
                  <c:v>1.3333333333333333</c:v>
                </c:pt>
                <c:pt idx="22">
                  <c:v>1.6666666666666667</c:v>
                </c:pt>
                <c:pt idx="23">
                  <c:v>1.6666666666666667</c:v>
                </c:pt>
                <c:pt idx="24">
                  <c:v>2</c:v>
                </c:pt>
                <c:pt idx="25">
                  <c:v>1.6666666666666667</c:v>
                </c:pt>
                <c:pt idx="26">
                  <c:v>1.6666666666666667</c:v>
                </c:pt>
                <c:pt idx="27">
                  <c:v>1</c:v>
                </c:pt>
                <c:pt idx="28">
                  <c:v>0.66666666666666663</c:v>
                </c:pt>
                <c:pt idx="29">
                  <c:v>0.33333333333333331</c:v>
                </c:pt>
                <c:pt idx="30">
                  <c:v>0.66666666666666663</c:v>
                </c:pt>
                <c:pt idx="31">
                  <c:v>0.66666666666666663</c:v>
                </c:pt>
                <c:pt idx="32">
                  <c:v>0.33333333333333331</c:v>
                </c:pt>
                <c:pt idx="33">
                  <c:v>0.33333333333333331</c:v>
                </c:pt>
                <c:pt idx="34">
                  <c:v>0.66666666666666663</c:v>
                </c:pt>
                <c:pt idx="35">
                  <c:v>0.66666666666666663</c:v>
                </c:pt>
                <c:pt idx="36">
                  <c:v>0.66666666666666663</c:v>
                </c:pt>
                <c:pt idx="37">
                  <c:v>0.33333333333333331</c:v>
                </c:pt>
                <c:pt idx="38">
                  <c:v>0.33333333333333331</c:v>
                </c:pt>
                <c:pt idx="39">
                  <c:v>0.66666666666666663</c:v>
                </c:pt>
                <c:pt idx="40">
                  <c:v>1</c:v>
                </c:pt>
                <c:pt idx="41">
                  <c:v>1.3333333333333333</c:v>
                </c:pt>
                <c:pt idx="42">
                  <c:v>1</c:v>
                </c:pt>
                <c:pt idx="43">
                  <c:v>1</c:v>
                </c:pt>
                <c:pt idx="44">
                  <c:v>0.66666666666666663</c:v>
                </c:pt>
                <c:pt idx="45">
                  <c:v>0.66666666666666663</c:v>
                </c:pt>
                <c:pt idx="46">
                  <c:v>0.33333333333333331</c:v>
                </c:pt>
                <c:pt idx="47">
                  <c:v>0.33333333333333331</c:v>
                </c:pt>
                <c:pt idx="48">
                  <c:v>0</c:v>
                </c:pt>
                <c:pt idx="49">
                  <c:v>-0.66666666666666663</c:v>
                </c:pt>
                <c:pt idx="50">
                  <c:v>-1</c:v>
                </c:pt>
                <c:pt idx="51">
                  <c:v>-1</c:v>
                </c:pt>
                <c:pt idx="52">
                  <c:v>-0.66666666666666663</c:v>
                </c:pt>
                <c:pt idx="53">
                  <c:v>-0.66666666666666663</c:v>
                </c:pt>
                <c:pt idx="54">
                  <c:v>-1</c:v>
                </c:pt>
                <c:pt idx="55">
                  <c:v>-0.66666666666666663</c:v>
                </c:pt>
                <c:pt idx="56">
                  <c:v>1</c:v>
                </c:pt>
                <c:pt idx="57">
                  <c:v>2.3333333333333335</c:v>
                </c:pt>
                <c:pt idx="58">
                  <c:v>3.3333333333333335</c:v>
                </c:pt>
                <c:pt idx="59">
                  <c:v>3</c:v>
                </c:pt>
                <c:pt idx="60">
                  <c:v>3</c:v>
                </c:pt>
                <c:pt idx="61">
                  <c:v>3.3333333333333335</c:v>
                </c:pt>
                <c:pt idx="62">
                  <c:v>4</c:v>
                </c:pt>
                <c:pt idx="63">
                  <c:v>4.666666666666667</c:v>
                </c:pt>
                <c:pt idx="64">
                  <c:v>5</c:v>
                </c:pt>
                <c:pt idx="65">
                  <c:v>5</c:v>
                </c:pt>
                <c:pt idx="66">
                  <c:v>4.666666666666667</c:v>
                </c:pt>
                <c:pt idx="67">
                  <c:v>4.333333333333333</c:v>
                </c:pt>
                <c:pt idx="68">
                  <c:v>4.333333333333333</c:v>
                </c:pt>
                <c:pt idx="69">
                  <c:v>4.333333333333333</c:v>
                </c:pt>
                <c:pt idx="70">
                  <c:v>4</c:v>
                </c:pt>
                <c:pt idx="71">
                  <c:v>3.6666666666666665</c:v>
                </c:pt>
                <c:pt idx="72">
                  <c:v>3.3333333333333335</c:v>
                </c:pt>
                <c:pt idx="73">
                  <c:v>3.6666666666666665</c:v>
                </c:pt>
                <c:pt idx="74">
                  <c:v>3.6666666666666665</c:v>
                </c:pt>
                <c:pt idx="75">
                  <c:v>3.6666666666666665</c:v>
                </c:pt>
                <c:pt idx="76">
                  <c:v>3.3333333333333335</c:v>
                </c:pt>
                <c:pt idx="77">
                  <c:v>3</c:v>
                </c:pt>
                <c:pt idx="78">
                  <c:v>2.6666666666666665</c:v>
                </c:pt>
                <c:pt idx="79">
                  <c:v>3</c:v>
                </c:pt>
                <c:pt idx="80">
                  <c:v>2.6666666666666665</c:v>
                </c:pt>
                <c:pt idx="81">
                  <c:v>3</c:v>
                </c:pt>
              </c:numCache>
            </c:numRef>
          </c:yVal>
          <c:smooth val="0"/>
        </c:ser>
        <c:ser>
          <c:idx val="51"/>
          <c:order val="51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Sammanst_smooth!$BH$8:$BH$89</c:f>
              <c:numCache>
                <c:formatCode>General</c:formatCode>
                <c:ptCount val="82"/>
                <c:pt idx="0">
                  <c:v>-1.5</c:v>
                </c:pt>
                <c:pt idx="1">
                  <c:v>-1</c:v>
                </c:pt>
                <c:pt idx="2">
                  <c:v>0</c:v>
                </c:pt>
                <c:pt idx="3">
                  <c:v>0</c:v>
                </c:pt>
                <c:pt idx="4">
                  <c:v>-0.33333333333333331</c:v>
                </c:pt>
                <c:pt idx="5">
                  <c:v>0</c:v>
                </c:pt>
                <c:pt idx="6">
                  <c:v>0</c:v>
                </c:pt>
                <c:pt idx="7">
                  <c:v>0.33333333333333331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-0.33333333333333331</c:v>
                </c:pt>
                <c:pt idx="12">
                  <c:v>-0.33333333333333331</c:v>
                </c:pt>
                <c:pt idx="13">
                  <c:v>0.33333333333333331</c:v>
                </c:pt>
                <c:pt idx="14">
                  <c:v>0.66666666666666663</c:v>
                </c:pt>
                <c:pt idx="15">
                  <c:v>1.6666666666666667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2.6666666666666665</c:v>
                </c:pt>
                <c:pt idx="20">
                  <c:v>2.6666666666666665</c:v>
                </c:pt>
                <c:pt idx="21">
                  <c:v>2.6666666666666665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2.6666666666666665</c:v>
                </c:pt>
                <c:pt idx="27">
                  <c:v>2</c:v>
                </c:pt>
                <c:pt idx="28">
                  <c:v>1.3333333333333333</c:v>
                </c:pt>
                <c:pt idx="29">
                  <c:v>1.3333333333333333</c:v>
                </c:pt>
                <c:pt idx="30">
                  <c:v>1.3333333333333333</c:v>
                </c:pt>
                <c:pt idx="31">
                  <c:v>1.3333333333333333</c:v>
                </c:pt>
                <c:pt idx="32">
                  <c:v>1</c:v>
                </c:pt>
                <c:pt idx="33">
                  <c:v>1</c:v>
                </c:pt>
                <c:pt idx="34">
                  <c:v>0.66666666666666663</c:v>
                </c:pt>
                <c:pt idx="35">
                  <c:v>0.33333333333333331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0.33333333333333331</c:v>
                </c:pt>
                <c:pt idx="40">
                  <c:v>0.33333333333333331</c:v>
                </c:pt>
                <c:pt idx="41">
                  <c:v>3.6666666666666665</c:v>
                </c:pt>
                <c:pt idx="42">
                  <c:v>6.666666666666667</c:v>
                </c:pt>
                <c:pt idx="43">
                  <c:v>10</c:v>
                </c:pt>
                <c:pt idx="44">
                  <c:v>9.6666666666666661</c:v>
                </c:pt>
                <c:pt idx="45">
                  <c:v>9.3333333333333339</c:v>
                </c:pt>
                <c:pt idx="46">
                  <c:v>9</c:v>
                </c:pt>
                <c:pt idx="47">
                  <c:v>9</c:v>
                </c:pt>
                <c:pt idx="48">
                  <c:v>9</c:v>
                </c:pt>
                <c:pt idx="49">
                  <c:v>8.6666666666666661</c:v>
                </c:pt>
                <c:pt idx="50">
                  <c:v>8.3333333333333339</c:v>
                </c:pt>
                <c:pt idx="51">
                  <c:v>8.3333333333333339</c:v>
                </c:pt>
                <c:pt idx="52">
                  <c:v>8.6666666666666661</c:v>
                </c:pt>
                <c:pt idx="53">
                  <c:v>9</c:v>
                </c:pt>
                <c:pt idx="54">
                  <c:v>10</c:v>
                </c:pt>
                <c:pt idx="55">
                  <c:v>11</c:v>
                </c:pt>
                <c:pt idx="56">
                  <c:v>13</c:v>
                </c:pt>
                <c:pt idx="57">
                  <c:v>14</c:v>
                </c:pt>
                <c:pt idx="58">
                  <c:v>14.666666666666666</c:v>
                </c:pt>
                <c:pt idx="59">
                  <c:v>14.333333333333334</c:v>
                </c:pt>
                <c:pt idx="60">
                  <c:v>14</c:v>
                </c:pt>
                <c:pt idx="61">
                  <c:v>13.666666666666666</c:v>
                </c:pt>
                <c:pt idx="62">
                  <c:v>13.666666666666666</c:v>
                </c:pt>
                <c:pt idx="63">
                  <c:v>14</c:v>
                </c:pt>
                <c:pt idx="64">
                  <c:v>14.666666666666666</c:v>
                </c:pt>
                <c:pt idx="65">
                  <c:v>15</c:v>
                </c:pt>
                <c:pt idx="66">
                  <c:v>14.666666666666666</c:v>
                </c:pt>
                <c:pt idx="67">
                  <c:v>14.333333333333334</c:v>
                </c:pt>
                <c:pt idx="68">
                  <c:v>14</c:v>
                </c:pt>
                <c:pt idx="69">
                  <c:v>14</c:v>
                </c:pt>
                <c:pt idx="70">
                  <c:v>13.666666666666666</c:v>
                </c:pt>
                <c:pt idx="71">
                  <c:v>15</c:v>
                </c:pt>
                <c:pt idx="72">
                  <c:v>16</c:v>
                </c:pt>
                <c:pt idx="73">
                  <c:v>17.666666666666668</c:v>
                </c:pt>
                <c:pt idx="74">
                  <c:v>18</c:v>
                </c:pt>
                <c:pt idx="75">
                  <c:v>18.333333333333332</c:v>
                </c:pt>
                <c:pt idx="76">
                  <c:v>18.333333333333332</c:v>
                </c:pt>
                <c:pt idx="77">
                  <c:v>18</c:v>
                </c:pt>
                <c:pt idx="78">
                  <c:v>17.333333333333332</c:v>
                </c:pt>
                <c:pt idx="79">
                  <c:v>17.333333333333332</c:v>
                </c:pt>
                <c:pt idx="80">
                  <c:v>16.666666666666668</c:v>
                </c:pt>
                <c:pt idx="81">
                  <c:v>17</c:v>
                </c:pt>
              </c:numCache>
            </c:numRef>
          </c:yVal>
          <c:smooth val="0"/>
        </c:ser>
        <c:ser>
          <c:idx val="52"/>
          <c:order val="52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Sammanst_smooth!$BI$8:$BI$89</c:f>
              <c:numCache>
                <c:formatCode>General</c:formatCode>
                <c:ptCount val="82"/>
                <c:pt idx="0">
                  <c:v>-1</c:v>
                </c:pt>
                <c:pt idx="1">
                  <c:v>-0.33333333333333331</c:v>
                </c:pt>
                <c:pt idx="2">
                  <c:v>0.66666666666666663</c:v>
                </c:pt>
                <c:pt idx="3">
                  <c:v>1</c:v>
                </c:pt>
                <c:pt idx="4">
                  <c:v>0.66666666666666663</c:v>
                </c:pt>
                <c:pt idx="5">
                  <c:v>0.66666666666666663</c:v>
                </c:pt>
                <c:pt idx="6">
                  <c:v>0.33333333333333331</c:v>
                </c:pt>
                <c:pt idx="7">
                  <c:v>0.66666666666666663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-0.66666666666666663</c:v>
                </c:pt>
                <c:pt idx="13">
                  <c:v>0</c:v>
                </c:pt>
                <c:pt idx="14">
                  <c:v>0.66666666666666663</c:v>
                </c:pt>
                <c:pt idx="15">
                  <c:v>1.6666666666666667</c:v>
                </c:pt>
                <c:pt idx="16">
                  <c:v>1.6666666666666667</c:v>
                </c:pt>
                <c:pt idx="17">
                  <c:v>2.6666666666666665</c:v>
                </c:pt>
                <c:pt idx="18">
                  <c:v>2.3333333333333335</c:v>
                </c:pt>
                <c:pt idx="19">
                  <c:v>2.3333333333333335</c:v>
                </c:pt>
                <c:pt idx="20">
                  <c:v>2.3333333333333335</c:v>
                </c:pt>
                <c:pt idx="21">
                  <c:v>3.6666666666666665</c:v>
                </c:pt>
                <c:pt idx="22">
                  <c:v>6.333333333333333</c:v>
                </c:pt>
                <c:pt idx="23">
                  <c:v>9</c:v>
                </c:pt>
                <c:pt idx="24">
                  <c:v>10.333333333333334</c:v>
                </c:pt>
                <c:pt idx="25">
                  <c:v>10.333333333333334</c:v>
                </c:pt>
                <c:pt idx="26">
                  <c:v>10</c:v>
                </c:pt>
                <c:pt idx="27">
                  <c:v>9.6666666666666661</c:v>
                </c:pt>
                <c:pt idx="28">
                  <c:v>9.3333333333333339</c:v>
                </c:pt>
                <c:pt idx="29">
                  <c:v>9</c:v>
                </c:pt>
                <c:pt idx="30">
                  <c:v>9</c:v>
                </c:pt>
                <c:pt idx="31">
                  <c:v>8.6666666666666661</c:v>
                </c:pt>
                <c:pt idx="32">
                  <c:v>8.3333333333333339</c:v>
                </c:pt>
                <c:pt idx="33">
                  <c:v>7.666666666666667</c:v>
                </c:pt>
                <c:pt idx="34">
                  <c:v>7.333333333333333</c:v>
                </c:pt>
                <c:pt idx="35">
                  <c:v>7</c:v>
                </c:pt>
                <c:pt idx="36">
                  <c:v>7.333333333333333</c:v>
                </c:pt>
                <c:pt idx="37">
                  <c:v>7.666666666666667</c:v>
                </c:pt>
                <c:pt idx="38">
                  <c:v>8.6666666666666661</c:v>
                </c:pt>
                <c:pt idx="39">
                  <c:v>9.6666666666666661</c:v>
                </c:pt>
                <c:pt idx="40">
                  <c:v>10.333333333333334</c:v>
                </c:pt>
                <c:pt idx="41">
                  <c:v>10.666666666666666</c:v>
                </c:pt>
                <c:pt idx="42">
                  <c:v>10.333333333333334</c:v>
                </c:pt>
                <c:pt idx="43">
                  <c:v>10.333333333333334</c:v>
                </c:pt>
                <c:pt idx="44">
                  <c:v>9.6666666666666661</c:v>
                </c:pt>
                <c:pt idx="45">
                  <c:v>9.6666666666666661</c:v>
                </c:pt>
                <c:pt idx="46">
                  <c:v>9.3333333333333339</c:v>
                </c:pt>
                <c:pt idx="47">
                  <c:v>9</c:v>
                </c:pt>
                <c:pt idx="48">
                  <c:v>8.3333333333333339</c:v>
                </c:pt>
                <c:pt idx="49">
                  <c:v>7.666666666666667</c:v>
                </c:pt>
                <c:pt idx="50">
                  <c:v>8</c:v>
                </c:pt>
                <c:pt idx="51">
                  <c:v>9</c:v>
                </c:pt>
                <c:pt idx="52">
                  <c:v>10.333333333333334</c:v>
                </c:pt>
                <c:pt idx="53">
                  <c:v>10.666666666666666</c:v>
                </c:pt>
                <c:pt idx="54">
                  <c:v>10.333333333333334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13</c:v>
                </c:pt>
                <c:pt idx="60">
                  <c:v>12.666666666666666</c:v>
                </c:pt>
                <c:pt idx="61">
                  <c:v>12</c:v>
                </c:pt>
                <c:pt idx="62">
                  <c:v>11.666666666666666</c:v>
                </c:pt>
                <c:pt idx="63">
                  <c:v>12</c:v>
                </c:pt>
                <c:pt idx="64">
                  <c:v>12.666666666666666</c:v>
                </c:pt>
                <c:pt idx="65">
                  <c:v>13</c:v>
                </c:pt>
                <c:pt idx="66">
                  <c:v>12.666666666666666</c:v>
                </c:pt>
                <c:pt idx="67">
                  <c:v>13</c:v>
                </c:pt>
                <c:pt idx="68">
                  <c:v>13.666666666666666</c:v>
                </c:pt>
                <c:pt idx="69">
                  <c:v>14.333333333333334</c:v>
                </c:pt>
                <c:pt idx="70">
                  <c:v>14.333333333333334</c:v>
                </c:pt>
                <c:pt idx="71">
                  <c:v>14.333333333333334</c:v>
                </c:pt>
                <c:pt idx="72">
                  <c:v>14.666666666666666</c:v>
                </c:pt>
                <c:pt idx="73">
                  <c:v>15</c:v>
                </c:pt>
                <c:pt idx="74">
                  <c:v>15</c:v>
                </c:pt>
                <c:pt idx="75">
                  <c:v>14.666666666666666</c:v>
                </c:pt>
                <c:pt idx="76">
                  <c:v>14.333333333333334</c:v>
                </c:pt>
                <c:pt idx="77">
                  <c:v>13.666666666666666</c:v>
                </c:pt>
                <c:pt idx="78">
                  <c:v>13</c:v>
                </c:pt>
                <c:pt idx="79">
                  <c:v>13</c:v>
                </c:pt>
                <c:pt idx="80">
                  <c:v>12.333333333333334</c:v>
                </c:pt>
                <c:pt idx="81">
                  <c:v>12.5</c:v>
                </c:pt>
              </c:numCache>
            </c:numRef>
          </c:yVal>
          <c:smooth val="0"/>
        </c:ser>
        <c:ser>
          <c:idx val="53"/>
          <c:order val="53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Sammanst_smooth!$BJ$8:$BJ$89</c:f>
              <c:numCache>
                <c:formatCode>General</c:formatCode>
                <c:ptCount val="82"/>
                <c:pt idx="0">
                  <c:v>-1</c:v>
                </c:pt>
                <c:pt idx="1">
                  <c:v>-0.66666666666666663</c:v>
                </c:pt>
                <c:pt idx="2">
                  <c:v>0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0.33333333333333331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-0.33333333333333331</c:v>
                </c:pt>
                <c:pt idx="12">
                  <c:v>0</c:v>
                </c:pt>
                <c:pt idx="13">
                  <c:v>1</c:v>
                </c:pt>
                <c:pt idx="14">
                  <c:v>1.6666666666666667</c:v>
                </c:pt>
                <c:pt idx="15">
                  <c:v>2.6666666666666665</c:v>
                </c:pt>
                <c:pt idx="16">
                  <c:v>3</c:v>
                </c:pt>
                <c:pt idx="17">
                  <c:v>4.333333333333333</c:v>
                </c:pt>
                <c:pt idx="18">
                  <c:v>4.666666666666667</c:v>
                </c:pt>
                <c:pt idx="19">
                  <c:v>4.666666666666667</c:v>
                </c:pt>
                <c:pt idx="20">
                  <c:v>4.666666666666667</c:v>
                </c:pt>
                <c:pt idx="21">
                  <c:v>4.666666666666667</c:v>
                </c:pt>
                <c:pt idx="22">
                  <c:v>6.666666666666667</c:v>
                </c:pt>
                <c:pt idx="23">
                  <c:v>8.6666666666666661</c:v>
                </c:pt>
                <c:pt idx="24">
                  <c:v>10.333333333333334</c:v>
                </c:pt>
                <c:pt idx="25">
                  <c:v>10.333333333333334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9.6666666666666661</c:v>
                </c:pt>
                <c:pt idx="33">
                  <c:v>9.3333333333333339</c:v>
                </c:pt>
                <c:pt idx="34">
                  <c:v>8.6666666666666661</c:v>
                </c:pt>
                <c:pt idx="35">
                  <c:v>8.3333333333333339</c:v>
                </c:pt>
                <c:pt idx="36">
                  <c:v>8</c:v>
                </c:pt>
                <c:pt idx="37">
                  <c:v>8.3333333333333339</c:v>
                </c:pt>
                <c:pt idx="38">
                  <c:v>8.3333333333333339</c:v>
                </c:pt>
                <c:pt idx="39">
                  <c:v>8.6666666666666661</c:v>
                </c:pt>
                <c:pt idx="40">
                  <c:v>8.6666666666666661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8.6666666666666661</c:v>
                </c:pt>
                <c:pt idx="45">
                  <c:v>8.6666666666666661</c:v>
                </c:pt>
                <c:pt idx="46">
                  <c:v>8.3333333333333339</c:v>
                </c:pt>
                <c:pt idx="47">
                  <c:v>8.3333333333333339</c:v>
                </c:pt>
                <c:pt idx="48">
                  <c:v>8</c:v>
                </c:pt>
                <c:pt idx="49">
                  <c:v>7.333333333333333</c:v>
                </c:pt>
                <c:pt idx="50">
                  <c:v>7</c:v>
                </c:pt>
                <c:pt idx="51">
                  <c:v>7</c:v>
                </c:pt>
                <c:pt idx="52">
                  <c:v>8</c:v>
                </c:pt>
                <c:pt idx="53">
                  <c:v>9.3333333333333339</c:v>
                </c:pt>
                <c:pt idx="54">
                  <c:v>10.666666666666666</c:v>
                </c:pt>
                <c:pt idx="55">
                  <c:v>12.333333333333334</c:v>
                </c:pt>
                <c:pt idx="56">
                  <c:v>14.666666666666666</c:v>
                </c:pt>
                <c:pt idx="57">
                  <c:v>16.666666666666668</c:v>
                </c:pt>
                <c:pt idx="58">
                  <c:v>18</c:v>
                </c:pt>
                <c:pt idx="59">
                  <c:v>18</c:v>
                </c:pt>
                <c:pt idx="60">
                  <c:v>18</c:v>
                </c:pt>
                <c:pt idx="61">
                  <c:v>17.666666666666668</c:v>
                </c:pt>
                <c:pt idx="62">
                  <c:v>17.666666666666668</c:v>
                </c:pt>
                <c:pt idx="63">
                  <c:v>18</c:v>
                </c:pt>
                <c:pt idx="64">
                  <c:v>18.666666666666668</c:v>
                </c:pt>
                <c:pt idx="65">
                  <c:v>19</c:v>
                </c:pt>
                <c:pt idx="66">
                  <c:v>18.666666666666668</c:v>
                </c:pt>
                <c:pt idx="67">
                  <c:v>18.333333333333332</c:v>
                </c:pt>
                <c:pt idx="68">
                  <c:v>18</c:v>
                </c:pt>
                <c:pt idx="69">
                  <c:v>18</c:v>
                </c:pt>
                <c:pt idx="70">
                  <c:v>17.666666666666668</c:v>
                </c:pt>
                <c:pt idx="71">
                  <c:v>17.333333333333332</c:v>
                </c:pt>
                <c:pt idx="72">
                  <c:v>16.666666666666668</c:v>
                </c:pt>
                <c:pt idx="73">
                  <c:v>16.666666666666668</c:v>
                </c:pt>
                <c:pt idx="74">
                  <c:v>16.333333333333332</c:v>
                </c:pt>
                <c:pt idx="75">
                  <c:v>16.333333333333332</c:v>
                </c:pt>
                <c:pt idx="76">
                  <c:v>16</c:v>
                </c:pt>
                <c:pt idx="77">
                  <c:v>15.666666666666666</c:v>
                </c:pt>
                <c:pt idx="78">
                  <c:v>15</c:v>
                </c:pt>
                <c:pt idx="79">
                  <c:v>14.666666666666666</c:v>
                </c:pt>
                <c:pt idx="80">
                  <c:v>14.333333333333334</c:v>
                </c:pt>
                <c:pt idx="81">
                  <c:v>14.5</c:v>
                </c:pt>
              </c:numCache>
            </c:numRef>
          </c:yVal>
          <c:smooth val="0"/>
        </c:ser>
        <c:ser>
          <c:idx val="54"/>
          <c:order val="54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Sammanst_smooth!$BK$8:$BK$89</c:f>
              <c:numCache>
                <c:formatCode>General</c:formatCode>
                <c:ptCount val="82"/>
                <c:pt idx="0">
                  <c:v>-1.5</c:v>
                </c:pt>
                <c:pt idx="1">
                  <c:v>-1</c:v>
                </c:pt>
                <c:pt idx="2">
                  <c:v>0</c:v>
                </c:pt>
                <c:pt idx="3">
                  <c:v>0</c:v>
                </c:pt>
                <c:pt idx="4">
                  <c:v>-0.33333333333333331</c:v>
                </c:pt>
                <c:pt idx="5">
                  <c:v>-0.66666666666666663</c:v>
                </c:pt>
                <c:pt idx="6">
                  <c:v>-0.66666666666666663</c:v>
                </c:pt>
                <c:pt idx="7">
                  <c:v>-0.33333333333333331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-0.33333333333333331</c:v>
                </c:pt>
                <c:pt idx="12">
                  <c:v>0</c:v>
                </c:pt>
                <c:pt idx="13">
                  <c:v>0.66666666666666663</c:v>
                </c:pt>
                <c:pt idx="14">
                  <c:v>1</c:v>
                </c:pt>
                <c:pt idx="15">
                  <c:v>2</c:v>
                </c:pt>
                <c:pt idx="16">
                  <c:v>2.3333333333333335</c:v>
                </c:pt>
                <c:pt idx="17">
                  <c:v>3.3333333333333335</c:v>
                </c:pt>
                <c:pt idx="18">
                  <c:v>3</c:v>
                </c:pt>
                <c:pt idx="19">
                  <c:v>2.6666666666666665</c:v>
                </c:pt>
                <c:pt idx="20">
                  <c:v>2.6666666666666665</c:v>
                </c:pt>
                <c:pt idx="21">
                  <c:v>3.6666666666666665</c:v>
                </c:pt>
                <c:pt idx="22">
                  <c:v>6.333333333333333</c:v>
                </c:pt>
                <c:pt idx="23">
                  <c:v>9</c:v>
                </c:pt>
                <c:pt idx="24">
                  <c:v>10.666666666666666</c:v>
                </c:pt>
                <c:pt idx="25">
                  <c:v>11</c:v>
                </c:pt>
                <c:pt idx="26">
                  <c:v>11</c:v>
                </c:pt>
                <c:pt idx="27">
                  <c:v>10.333333333333334</c:v>
                </c:pt>
                <c:pt idx="28">
                  <c:v>10</c:v>
                </c:pt>
                <c:pt idx="29">
                  <c:v>9.6666666666666661</c:v>
                </c:pt>
                <c:pt idx="30">
                  <c:v>10</c:v>
                </c:pt>
                <c:pt idx="31">
                  <c:v>9.6666666666666661</c:v>
                </c:pt>
                <c:pt idx="32">
                  <c:v>9.3333333333333339</c:v>
                </c:pt>
                <c:pt idx="33">
                  <c:v>8.6666666666666661</c:v>
                </c:pt>
                <c:pt idx="34">
                  <c:v>8.3333333333333339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11.333333333333334</c:v>
                </c:pt>
                <c:pt idx="39">
                  <c:v>15</c:v>
                </c:pt>
                <c:pt idx="40">
                  <c:v>18.333333333333332</c:v>
                </c:pt>
                <c:pt idx="41">
                  <c:v>18.666666666666668</c:v>
                </c:pt>
                <c:pt idx="42">
                  <c:v>18.333333333333332</c:v>
                </c:pt>
                <c:pt idx="43">
                  <c:v>18.333333333333332</c:v>
                </c:pt>
                <c:pt idx="44">
                  <c:v>17.666666666666668</c:v>
                </c:pt>
                <c:pt idx="45">
                  <c:v>17.333333333333332</c:v>
                </c:pt>
                <c:pt idx="46">
                  <c:v>17</c:v>
                </c:pt>
                <c:pt idx="47">
                  <c:v>16.666666666666668</c:v>
                </c:pt>
                <c:pt idx="48">
                  <c:v>16.333333333333332</c:v>
                </c:pt>
                <c:pt idx="49">
                  <c:v>15.666666666666666</c:v>
                </c:pt>
                <c:pt idx="50">
                  <c:v>15.666666666666666</c:v>
                </c:pt>
                <c:pt idx="51">
                  <c:v>16</c:v>
                </c:pt>
                <c:pt idx="52">
                  <c:v>16.666666666666668</c:v>
                </c:pt>
                <c:pt idx="53">
                  <c:v>16.666666666666668</c:v>
                </c:pt>
                <c:pt idx="54">
                  <c:v>16.666666666666668</c:v>
                </c:pt>
                <c:pt idx="55">
                  <c:v>16.666666666666668</c:v>
                </c:pt>
                <c:pt idx="56">
                  <c:v>18</c:v>
                </c:pt>
                <c:pt idx="57">
                  <c:v>19</c:v>
                </c:pt>
                <c:pt idx="58">
                  <c:v>20</c:v>
                </c:pt>
                <c:pt idx="59">
                  <c:v>20</c:v>
                </c:pt>
                <c:pt idx="60">
                  <c:v>19.666666666666668</c:v>
                </c:pt>
                <c:pt idx="61">
                  <c:v>19</c:v>
                </c:pt>
                <c:pt idx="62">
                  <c:v>18.666666666666668</c:v>
                </c:pt>
                <c:pt idx="63">
                  <c:v>18.666666666666668</c:v>
                </c:pt>
                <c:pt idx="64">
                  <c:v>19.333333333333332</c:v>
                </c:pt>
                <c:pt idx="65">
                  <c:v>19.666666666666668</c:v>
                </c:pt>
                <c:pt idx="66">
                  <c:v>19.333333333333332</c:v>
                </c:pt>
                <c:pt idx="67">
                  <c:v>18.666666666666668</c:v>
                </c:pt>
                <c:pt idx="68">
                  <c:v>18.333333333333332</c:v>
                </c:pt>
                <c:pt idx="69">
                  <c:v>18.666666666666668</c:v>
                </c:pt>
                <c:pt idx="70">
                  <c:v>18.333333333333332</c:v>
                </c:pt>
                <c:pt idx="71">
                  <c:v>18</c:v>
                </c:pt>
                <c:pt idx="72">
                  <c:v>17.333333333333332</c:v>
                </c:pt>
                <c:pt idx="73">
                  <c:v>17.333333333333332</c:v>
                </c:pt>
                <c:pt idx="74">
                  <c:v>17</c:v>
                </c:pt>
                <c:pt idx="75">
                  <c:v>16.666666666666668</c:v>
                </c:pt>
                <c:pt idx="76">
                  <c:v>16.666666666666668</c:v>
                </c:pt>
                <c:pt idx="77">
                  <c:v>16.333333333333332</c:v>
                </c:pt>
                <c:pt idx="78">
                  <c:v>16</c:v>
                </c:pt>
                <c:pt idx="79">
                  <c:v>15.666666666666666</c:v>
                </c:pt>
                <c:pt idx="80">
                  <c:v>15.666666666666666</c:v>
                </c:pt>
                <c:pt idx="81">
                  <c:v>16</c:v>
                </c:pt>
              </c:numCache>
            </c:numRef>
          </c:yVal>
          <c:smooth val="0"/>
        </c:ser>
        <c:ser>
          <c:idx val="55"/>
          <c:order val="55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Sammanst_smooth!$BL$8:$BL$89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0.66666666666666663</c:v>
                </c:pt>
                <c:pt idx="3">
                  <c:v>0.66666666666666663</c:v>
                </c:pt>
                <c:pt idx="4">
                  <c:v>0</c:v>
                </c:pt>
                <c:pt idx="5">
                  <c:v>-0.33333333333333331</c:v>
                </c:pt>
                <c:pt idx="6">
                  <c:v>0</c:v>
                </c:pt>
                <c:pt idx="7">
                  <c:v>0.66666666666666663</c:v>
                </c:pt>
                <c:pt idx="8">
                  <c:v>1.3333333333333333</c:v>
                </c:pt>
                <c:pt idx="9">
                  <c:v>1.3333333333333333</c:v>
                </c:pt>
                <c:pt idx="10">
                  <c:v>1</c:v>
                </c:pt>
                <c:pt idx="11">
                  <c:v>0</c:v>
                </c:pt>
                <c:pt idx="12">
                  <c:v>-0.66666666666666663</c:v>
                </c:pt>
                <c:pt idx="13">
                  <c:v>-0.66666666666666663</c:v>
                </c:pt>
                <c:pt idx="14">
                  <c:v>-1</c:v>
                </c:pt>
                <c:pt idx="15">
                  <c:v>-0.66666666666666663</c:v>
                </c:pt>
                <c:pt idx="16">
                  <c:v>-0.66666666666666663</c:v>
                </c:pt>
                <c:pt idx="17">
                  <c:v>0.33333333333333331</c:v>
                </c:pt>
                <c:pt idx="18">
                  <c:v>0.33333333333333331</c:v>
                </c:pt>
                <c:pt idx="19">
                  <c:v>0.33333333333333331</c:v>
                </c:pt>
                <c:pt idx="20">
                  <c:v>0.33333333333333331</c:v>
                </c:pt>
                <c:pt idx="21">
                  <c:v>0.33333333333333331</c:v>
                </c:pt>
                <c:pt idx="22">
                  <c:v>1.6666666666666667</c:v>
                </c:pt>
                <c:pt idx="23">
                  <c:v>2.6666666666666665</c:v>
                </c:pt>
                <c:pt idx="24">
                  <c:v>3.6666666666666665</c:v>
                </c:pt>
                <c:pt idx="25">
                  <c:v>3.3333333333333335</c:v>
                </c:pt>
                <c:pt idx="26">
                  <c:v>3</c:v>
                </c:pt>
                <c:pt idx="27">
                  <c:v>2.6666666666666665</c:v>
                </c:pt>
                <c:pt idx="28">
                  <c:v>2.3333333333333335</c:v>
                </c:pt>
                <c:pt idx="29">
                  <c:v>2.3333333333333335</c:v>
                </c:pt>
                <c:pt idx="30">
                  <c:v>2.3333333333333335</c:v>
                </c:pt>
                <c:pt idx="31">
                  <c:v>2.3333333333333335</c:v>
                </c:pt>
                <c:pt idx="32">
                  <c:v>2</c:v>
                </c:pt>
                <c:pt idx="33">
                  <c:v>1.6666666666666667</c:v>
                </c:pt>
                <c:pt idx="34">
                  <c:v>1.3333333333333333</c:v>
                </c:pt>
                <c:pt idx="35">
                  <c:v>0.66666666666666663</c:v>
                </c:pt>
                <c:pt idx="36">
                  <c:v>0.66666666666666663</c:v>
                </c:pt>
                <c:pt idx="37">
                  <c:v>0.66666666666666663</c:v>
                </c:pt>
                <c:pt idx="38">
                  <c:v>1</c:v>
                </c:pt>
                <c:pt idx="39">
                  <c:v>1</c:v>
                </c:pt>
                <c:pt idx="40">
                  <c:v>0.66666666666666663</c:v>
                </c:pt>
                <c:pt idx="41">
                  <c:v>0.33333333333333331</c:v>
                </c:pt>
                <c:pt idx="42">
                  <c:v>0</c:v>
                </c:pt>
                <c:pt idx="43">
                  <c:v>0</c:v>
                </c:pt>
                <c:pt idx="44">
                  <c:v>-0.33333333333333331</c:v>
                </c:pt>
                <c:pt idx="45">
                  <c:v>-0.33333333333333331</c:v>
                </c:pt>
                <c:pt idx="46">
                  <c:v>-0.66666666666666663</c:v>
                </c:pt>
                <c:pt idx="47">
                  <c:v>-1</c:v>
                </c:pt>
                <c:pt idx="48">
                  <c:v>-1.6666666666666667</c:v>
                </c:pt>
                <c:pt idx="49">
                  <c:v>-2.3333333333333335</c:v>
                </c:pt>
                <c:pt idx="50">
                  <c:v>-2</c:v>
                </c:pt>
                <c:pt idx="51">
                  <c:v>-1.3333333333333333</c:v>
                </c:pt>
                <c:pt idx="52">
                  <c:v>-0.33333333333333331</c:v>
                </c:pt>
                <c:pt idx="53">
                  <c:v>-0.33333333333333331</c:v>
                </c:pt>
                <c:pt idx="54">
                  <c:v>-0.33333333333333331</c:v>
                </c:pt>
                <c:pt idx="55">
                  <c:v>-0.33333333333333331</c:v>
                </c:pt>
                <c:pt idx="56">
                  <c:v>1.3333333333333333</c:v>
                </c:pt>
                <c:pt idx="57">
                  <c:v>2.3333333333333335</c:v>
                </c:pt>
                <c:pt idx="58">
                  <c:v>3.3333333333333335</c:v>
                </c:pt>
                <c:pt idx="59">
                  <c:v>3</c:v>
                </c:pt>
                <c:pt idx="60">
                  <c:v>2.6666666666666665</c:v>
                </c:pt>
                <c:pt idx="61">
                  <c:v>2.3333333333333335</c:v>
                </c:pt>
                <c:pt idx="62">
                  <c:v>2.3333333333333335</c:v>
                </c:pt>
                <c:pt idx="63">
                  <c:v>2.6666666666666665</c:v>
                </c:pt>
                <c:pt idx="64">
                  <c:v>3</c:v>
                </c:pt>
                <c:pt idx="65">
                  <c:v>3</c:v>
                </c:pt>
                <c:pt idx="66">
                  <c:v>2.6666666666666665</c:v>
                </c:pt>
                <c:pt idx="67">
                  <c:v>2.3333333333333335</c:v>
                </c:pt>
                <c:pt idx="68">
                  <c:v>2</c:v>
                </c:pt>
                <c:pt idx="69">
                  <c:v>2</c:v>
                </c:pt>
                <c:pt idx="70">
                  <c:v>1.6666666666666667</c:v>
                </c:pt>
                <c:pt idx="71">
                  <c:v>1.3333333333333333</c:v>
                </c:pt>
                <c:pt idx="72">
                  <c:v>0.66666666666666663</c:v>
                </c:pt>
                <c:pt idx="73">
                  <c:v>0.66666666666666663</c:v>
                </c:pt>
                <c:pt idx="74">
                  <c:v>0.33333333333333331</c:v>
                </c:pt>
                <c:pt idx="75">
                  <c:v>0.33333333333333331</c:v>
                </c:pt>
                <c:pt idx="76">
                  <c:v>0</c:v>
                </c:pt>
                <c:pt idx="77">
                  <c:v>-0.33333333333333331</c:v>
                </c:pt>
                <c:pt idx="78">
                  <c:v>-1</c:v>
                </c:pt>
                <c:pt idx="79">
                  <c:v>-1</c:v>
                </c:pt>
                <c:pt idx="80">
                  <c:v>-0.66666666666666663</c:v>
                </c:pt>
                <c:pt idx="81">
                  <c:v>0</c:v>
                </c:pt>
              </c:numCache>
            </c:numRef>
          </c:yVal>
          <c:smooth val="0"/>
        </c:ser>
        <c:ser>
          <c:idx val="56"/>
          <c:order val="56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Sammanst_smooth!$BM$8:$BM$89</c:f>
              <c:numCache>
                <c:formatCode>General</c:formatCode>
                <c:ptCount val="82"/>
                <c:pt idx="0">
                  <c:v>12.5</c:v>
                </c:pt>
                <c:pt idx="1">
                  <c:v>12.333333333333334</c:v>
                </c:pt>
                <c:pt idx="2">
                  <c:v>12</c:v>
                </c:pt>
                <c:pt idx="3">
                  <c:v>12</c:v>
                </c:pt>
                <c:pt idx="4">
                  <c:v>11.666666666666666</c:v>
                </c:pt>
                <c:pt idx="5">
                  <c:v>12.666666666666666</c:v>
                </c:pt>
                <c:pt idx="6">
                  <c:v>12.666666666666666</c:v>
                </c:pt>
                <c:pt idx="7">
                  <c:v>13</c:v>
                </c:pt>
                <c:pt idx="8">
                  <c:v>13.333333333333334</c:v>
                </c:pt>
                <c:pt idx="9">
                  <c:v>14.333333333333334</c:v>
                </c:pt>
                <c:pt idx="10">
                  <c:v>15.333333333333334</c:v>
                </c:pt>
                <c:pt idx="11">
                  <c:v>14.666666666666666</c:v>
                </c:pt>
                <c:pt idx="12">
                  <c:v>14.666666666666666</c:v>
                </c:pt>
                <c:pt idx="13">
                  <c:v>14.666666666666666</c:v>
                </c:pt>
                <c:pt idx="14">
                  <c:v>15.333333333333334</c:v>
                </c:pt>
                <c:pt idx="15">
                  <c:v>16</c:v>
                </c:pt>
                <c:pt idx="16">
                  <c:v>16.666666666666668</c:v>
                </c:pt>
                <c:pt idx="17">
                  <c:v>17</c:v>
                </c:pt>
                <c:pt idx="18">
                  <c:v>17</c:v>
                </c:pt>
                <c:pt idx="19">
                  <c:v>16.666666666666668</c:v>
                </c:pt>
                <c:pt idx="20">
                  <c:v>16.666666666666668</c:v>
                </c:pt>
                <c:pt idx="21">
                  <c:v>16.666666666666668</c:v>
                </c:pt>
                <c:pt idx="22">
                  <c:v>18.333333333333332</c:v>
                </c:pt>
                <c:pt idx="23">
                  <c:v>20</c:v>
                </c:pt>
                <c:pt idx="24">
                  <c:v>21.666666666666668</c:v>
                </c:pt>
                <c:pt idx="25">
                  <c:v>22</c:v>
                </c:pt>
                <c:pt idx="26">
                  <c:v>21.666666666666668</c:v>
                </c:pt>
                <c:pt idx="27">
                  <c:v>21</c:v>
                </c:pt>
                <c:pt idx="28">
                  <c:v>20.333333333333332</c:v>
                </c:pt>
                <c:pt idx="29">
                  <c:v>20.333333333333332</c:v>
                </c:pt>
                <c:pt idx="30">
                  <c:v>20.333333333333332</c:v>
                </c:pt>
                <c:pt idx="31">
                  <c:v>20.333333333333332</c:v>
                </c:pt>
                <c:pt idx="32">
                  <c:v>20</c:v>
                </c:pt>
                <c:pt idx="33">
                  <c:v>19.666666666666668</c:v>
                </c:pt>
                <c:pt idx="34">
                  <c:v>19.333333333333332</c:v>
                </c:pt>
                <c:pt idx="35">
                  <c:v>18.666666666666668</c:v>
                </c:pt>
                <c:pt idx="36">
                  <c:v>18.666666666666668</c:v>
                </c:pt>
                <c:pt idx="37">
                  <c:v>18.333333333333332</c:v>
                </c:pt>
                <c:pt idx="38">
                  <c:v>18.333333333333332</c:v>
                </c:pt>
                <c:pt idx="39">
                  <c:v>18</c:v>
                </c:pt>
                <c:pt idx="40">
                  <c:v>18</c:v>
                </c:pt>
                <c:pt idx="41">
                  <c:v>18</c:v>
                </c:pt>
                <c:pt idx="42">
                  <c:v>18</c:v>
                </c:pt>
                <c:pt idx="43">
                  <c:v>17.666666666666668</c:v>
                </c:pt>
                <c:pt idx="44">
                  <c:v>17.333333333333332</c:v>
                </c:pt>
                <c:pt idx="45">
                  <c:v>17</c:v>
                </c:pt>
                <c:pt idx="46">
                  <c:v>17</c:v>
                </c:pt>
                <c:pt idx="47">
                  <c:v>16.666666666666668</c:v>
                </c:pt>
                <c:pt idx="48">
                  <c:v>16.333333333333332</c:v>
                </c:pt>
                <c:pt idx="49">
                  <c:v>15.666666666666666</c:v>
                </c:pt>
                <c:pt idx="50">
                  <c:v>16</c:v>
                </c:pt>
                <c:pt idx="51">
                  <c:v>17</c:v>
                </c:pt>
                <c:pt idx="52">
                  <c:v>18</c:v>
                </c:pt>
                <c:pt idx="53">
                  <c:v>18.333333333333332</c:v>
                </c:pt>
                <c:pt idx="54">
                  <c:v>18</c:v>
                </c:pt>
                <c:pt idx="55">
                  <c:v>18</c:v>
                </c:pt>
                <c:pt idx="56">
                  <c:v>20</c:v>
                </c:pt>
                <c:pt idx="57">
                  <c:v>21.666666666666668</c:v>
                </c:pt>
                <c:pt idx="58">
                  <c:v>23.333333333333332</c:v>
                </c:pt>
                <c:pt idx="59">
                  <c:v>23</c:v>
                </c:pt>
                <c:pt idx="60">
                  <c:v>22.666666666666668</c:v>
                </c:pt>
                <c:pt idx="61">
                  <c:v>22.333333333333332</c:v>
                </c:pt>
                <c:pt idx="62">
                  <c:v>22.333333333333332</c:v>
                </c:pt>
                <c:pt idx="63">
                  <c:v>22.666666666666668</c:v>
                </c:pt>
                <c:pt idx="64">
                  <c:v>23</c:v>
                </c:pt>
                <c:pt idx="65">
                  <c:v>23</c:v>
                </c:pt>
                <c:pt idx="66">
                  <c:v>22.666666666666668</c:v>
                </c:pt>
                <c:pt idx="67">
                  <c:v>22.333333333333332</c:v>
                </c:pt>
                <c:pt idx="68">
                  <c:v>22</c:v>
                </c:pt>
                <c:pt idx="69">
                  <c:v>22</c:v>
                </c:pt>
                <c:pt idx="70">
                  <c:v>21.666666666666668</c:v>
                </c:pt>
                <c:pt idx="71">
                  <c:v>21.333333333333332</c:v>
                </c:pt>
                <c:pt idx="72">
                  <c:v>20.666666666666668</c:v>
                </c:pt>
                <c:pt idx="73">
                  <c:v>20.666666666666668</c:v>
                </c:pt>
                <c:pt idx="74">
                  <c:v>20.333333333333332</c:v>
                </c:pt>
                <c:pt idx="75">
                  <c:v>20.333333333333332</c:v>
                </c:pt>
                <c:pt idx="76">
                  <c:v>20</c:v>
                </c:pt>
                <c:pt idx="77">
                  <c:v>20</c:v>
                </c:pt>
                <c:pt idx="78">
                  <c:v>19.666666666666668</c:v>
                </c:pt>
                <c:pt idx="79">
                  <c:v>20</c:v>
                </c:pt>
                <c:pt idx="80">
                  <c:v>20</c:v>
                </c:pt>
                <c:pt idx="81">
                  <c:v>20.5</c:v>
                </c:pt>
              </c:numCache>
            </c:numRef>
          </c:yVal>
          <c:smooth val="0"/>
        </c:ser>
        <c:ser>
          <c:idx val="57"/>
          <c:order val="57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Sammanst_smooth!$BN$8:$BN$89</c:f>
              <c:numCache>
                <c:formatCode>General</c:formatCode>
                <c:ptCount val="82"/>
                <c:pt idx="0">
                  <c:v>-0.5</c:v>
                </c:pt>
                <c:pt idx="1">
                  <c:v>0</c:v>
                </c:pt>
                <c:pt idx="2">
                  <c:v>1.3333333333333333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-0.66666666666666663</c:v>
                </c:pt>
                <c:pt idx="13">
                  <c:v>-1</c:v>
                </c:pt>
                <c:pt idx="14">
                  <c:v>-1</c:v>
                </c:pt>
                <c:pt idx="15">
                  <c:v>-0.66666666666666663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0.66666666666666663</c:v>
                </c:pt>
                <c:pt idx="20">
                  <c:v>0.66666666666666663</c:v>
                </c:pt>
                <c:pt idx="21">
                  <c:v>0.33333333333333331</c:v>
                </c:pt>
                <c:pt idx="22">
                  <c:v>0.66666666666666663</c:v>
                </c:pt>
                <c:pt idx="23">
                  <c:v>0.66666666666666663</c:v>
                </c:pt>
                <c:pt idx="24">
                  <c:v>0.66666666666666663</c:v>
                </c:pt>
                <c:pt idx="25">
                  <c:v>0.33333333333333331</c:v>
                </c:pt>
                <c:pt idx="26">
                  <c:v>0</c:v>
                </c:pt>
                <c:pt idx="27">
                  <c:v>-0.33333333333333331</c:v>
                </c:pt>
                <c:pt idx="28">
                  <c:v>-0.66666666666666663</c:v>
                </c:pt>
                <c:pt idx="29">
                  <c:v>-0.66666666666666663</c:v>
                </c:pt>
                <c:pt idx="30">
                  <c:v>-0.66666666666666663</c:v>
                </c:pt>
                <c:pt idx="31">
                  <c:v>-0.66666666666666663</c:v>
                </c:pt>
                <c:pt idx="32">
                  <c:v>-1</c:v>
                </c:pt>
                <c:pt idx="33">
                  <c:v>-1.3333333333333333</c:v>
                </c:pt>
                <c:pt idx="34">
                  <c:v>-1.6666666666666667</c:v>
                </c:pt>
                <c:pt idx="35">
                  <c:v>-2.3333333333333335</c:v>
                </c:pt>
                <c:pt idx="36">
                  <c:v>-2.3333333333333335</c:v>
                </c:pt>
                <c:pt idx="37">
                  <c:v>-2.3333333333333335</c:v>
                </c:pt>
                <c:pt idx="38">
                  <c:v>0.66666666666666663</c:v>
                </c:pt>
                <c:pt idx="39">
                  <c:v>3.6666666666666665</c:v>
                </c:pt>
                <c:pt idx="40">
                  <c:v>6.666666666666667</c:v>
                </c:pt>
                <c:pt idx="41">
                  <c:v>7</c:v>
                </c:pt>
                <c:pt idx="42">
                  <c:v>7</c:v>
                </c:pt>
                <c:pt idx="43">
                  <c:v>6.666666666666667</c:v>
                </c:pt>
                <c:pt idx="44">
                  <c:v>6.333333333333333</c:v>
                </c:pt>
                <c:pt idx="45">
                  <c:v>6</c:v>
                </c:pt>
                <c:pt idx="46">
                  <c:v>6</c:v>
                </c:pt>
                <c:pt idx="47">
                  <c:v>5.666666666666667</c:v>
                </c:pt>
                <c:pt idx="48">
                  <c:v>5.333333333333333</c:v>
                </c:pt>
                <c:pt idx="49">
                  <c:v>4.666666666666667</c:v>
                </c:pt>
                <c:pt idx="50">
                  <c:v>4.333333333333333</c:v>
                </c:pt>
                <c:pt idx="51">
                  <c:v>4.333333333333333</c:v>
                </c:pt>
                <c:pt idx="52">
                  <c:v>4.666666666666667</c:v>
                </c:pt>
                <c:pt idx="53">
                  <c:v>4.666666666666667</c:v>
                </c:pt>
                <c:pt idx="54">
                  <c:v>4.333333333333333</c:v>
                </c:pt>
                <c:pt idx="55">
                  <c:v>4</c:v>
                </c:pt>
                <c:pt idx="56">
                  <c:v>4</c:v>
                </c:pt>
                <c:pt idx="57">
                  <c:v>3.6666666666666665</c:v>
                </c:pt>
                <c:pt idx="58">
                  <c:v>3.3333333333333335</c:v>
                </c:pt>
                <c:pt idx="59">
                  <c:v>3</c:v>
                </c:pt>
                <c:pt idx="60">
                  <c:v>2.6666666666666665</c:v>
                </c:pt>
                <c:pt idx="61">
                  <c:v>2.3333333333333335</c:v>
                </c:pt>
                <c:pt idx="62">
                  <c:v>2.3333333333333335</c:v>
                </c:pt>
                <c:pt idx="63">
                  <c:v>2.6666666666666665</c:v>
                </c:pt>
                <c:pt idx="64">
                  <c:v>3</c:v>
                </c:pt>
                <c:pt idx="65">
                  <c:v>3</c:v>
                </c:pt>
                <c:pt idx="66">
                  <c:v>2.6666666666666665</c:v>
                </c:pt>
                <c:pt idx="67">
                  <c:v>2.3333333333333335</c:v>
                </c:pt>
                <c:pt idx="68">
                  <c:v>2</c:v>
                </c:pt>
                <c:pt idx="69">
                  <c:v>2</c:v>
                </c:pt>
                <c:pt idx="70">
                  <c:v>1.6666666666666667</c:v>
                </c:pt>
                <c:pt idx="71">
                  <c:v>1.3333333333333333</c:v>
                </c:pt>
                <c:pt idx="72">
                  <c:v>0.66666666666666663</c:v>
                </c:pt>
                <c:pt idx="73">
                  <c:v>0.66666666666666663</c:v>
                </c:pt>
                <c:pt idx="74">
                  <c:v>0.33333333333333331</c:v>
                </c:pt>
                <c:pt idx="75">
                  <c:v>0.33333333333333331</c:v>
                </c:pt>
                <c:pt idx="76">
                  <c:v>0</c:v>
                </c:pt>
                <c:pt idx="77">
                  <c:v>-0.33333333333333331</c:v>
                </c:pt>
                <c:pt idx="78">
                  <c:v>-1</c:v>
                </c:pt>
                <c:pt idx="79">
                  <c:v>0.33333333333333331</c:v>
                </c:pt>
                <c:pt idx="80">
                  <c:v>1.3333333333333333</c:v>
                </c:pt>
                <c:pt idx="81">
                  <c:v>3</c:v>
                </c:pt>
              </c:numCache>
            </c:numRef>
          </c:yVal>
          <c:smooth val="0"/>
        </c:ser>
        <c:ser>
          <c:idx val="58"/>
          <c:order val="58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Sammanst_smooth!$BO$8:$BO$89</c:f>
              <c:numCache>
                <c:formatCode>General</c:formatCode>
                <c:ptCount val="82"/>
                <c:pt idx="0">
                  <c:v>-2.5</c:v>
                </c:pt>
                <c:pt idx="1">
                  <c:v>-1.6666666666666667</c:v>
                </c:pt>
                <c:pt idx="2">
                  <c:v>0.33333333333333331</c:v>
                </c:pt>
                <c:pt idx="3">
                  <c:v>1.3333333333333333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-1</c:v>
                </c:pt>
                <c:pt idx="13">
                  <c:v>-1.3333333333333333</c:v>
                </c:pt>
                <c:pt idx="14">
                  <c:v>-1.6666666666666667</c:v>
                </c:pt>
                <c:pt idx="15">
                  <c:v>-1</c:v>
                </c:pt>
                <c:pt idx="16">
                  <c:v>-0.33333333333333331</c:v>
                </c:pt>
                <c:pt idx="17">
                  <c:v>1</c:v>
                </c:pt>
                <c:pt idx="18">
                  <c:v>1.3333333333333333</c:v>
                </c:pt>
                <c:pt idx="19">
                  <c:v>1.6666666666666667</c:v>
                </c:pt>
                <c:pt idx="20">
                  <c:v>2.3333333333333335</c:v>
                </c:pt>
                <c:pt idx="21">
                  <c:v>2.3333333333333335</c:v>
                </c:pt>
                <c:pt idx="22">
                  <c:v>2.3333333333333335</c:v>
                </c:pt>
                <c:pt idx="23">
                  <c:v>2.3333333333333335</c:v>
                </c:pt>
                <c:pt idx="24">
                  <c:v>2.3333333333333335</c:v>
                </c:pt>
                <c:pt idx="25">
                  <c:v>2.3333333333333335</c:v>
                </c:pt>
                <c:pt idx="26">
                  <c:v>2</c:v>
                </c:pt>
                <c:pt idx="27">
                  <c:v>1.6666666666666667</c:v>
                </c:pt>
                <c:pt idx="28">
                  <c:v>1.3333333333333333</c:v>
                </c:pt>
                <c:pt idx="29">
                  <c:v>1</c:v>
                </c:pt>
                <c:pt idx="30">
                  <c:v>1</c:v>
                </c:pt>
                <c:pt idx="31">
                  <c:v>0.66666666666666663</c:v>
                </c:pt>
                <c:pt idx="32">
                  <c:v>0.33333333333333331</c:v>
                </c:pt>
                <c:pt idx="33">
                  <c:v>-0.33333333333333331</c:v>
                </c:pt>
                <c:pt idx="34">
                  <c:v>-0.66666666666666663</c:v>
                </c:pt>
                <c:pt idx="35">
                  <c:v>-1</c:v>
                </c:pt>
                <c:pt idx="36">
                  <c:v>-1</c:v>
                </c:pt>
                <c:pt idx="37">
                  <c:v>1</c:v>
                </c:pt>
                <c:pt idx="38">
                  <c:v>3</c:v>
                </c:pt>
                <c:pt idx="39">
                  <c:v>5.333333333333333</c:v>
                </c:pt>
                <c:pt idx="40">
                  <c:v>5.666666666666667</c:v>
                </c:pt>
                <c:pt idx="41">
                  <c:v>6</c:v>
                </c:pt>
                <c:pt idx="42">
                  <c:v>5.666666666666667</c:v>
                </c:pt>
                <c:pt idx="43">
                  <c:v>5.333333333333333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4.666666666666667</c:v>
                </c:pt>
                <c:pt idx="48">
                  <c:v>4.333333333333333</c:v>
                </c:pt>
                <c:pt idx="49">
                  <c:v>3.3333333333333335</c:v>
                </c:pt>
                <c:pt idx="50">
                  <c:v>3</c:v>
                </c:pt>
                <c:pt idx="51">
                  <c:v>3</c:v>
                </c:pt>
                <c:pt idx="52">
                  <c:v>3.3333333333333335</c:v>
                </c:pt>
                <c:pt idx="53">
                  <c:v>3.3333333333333335</c:v>
                </c:pt>
                <c:pt idx="54">
                  <c:v>3</c:v>
                </c:pt>
                <c:pt idx="55">
                  <c:v>3.3333333333333335</c:v>
                </c:pt>
                <c:pt idx="56">
                  <c:v>4.666666666666667</c:v>
                </c:pt>
                <c:pt idx="57">
                  <c:v>5.333333333333333</c:v>
                </c:pt>
                <c:pt idx="58">
                  <c:v>5.666666666666667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6</c:v>
                </c:pt>
                <c:pt idx="63">
                  <c:v>7</c:v>
                </c:pt>
                <c:pt idx="64">
                  <c:v>8</c:v>
                </c:pt>
                <c:pt idx="65">
                  <c:v>8</c:v>
                </c:pt>
                <c:pt idx="66">
                  <c:v>7.666666666666667</c:v>
                </c:pt>
                <c:pt idx="67">
                  <c:v>7.333333333333333</c:v>
                </c:pt>
                <c:pt idx="68">
                  <c:v>7</c:v>
                </c:pt>
                <c:pt idx="69">
                  <c:v>7</c:v>
                </c:pt>
                <c:pt idx="70">
                  <c:v>6.666666666666667</c:v>
                </c:pt>
                <c:pt idx="71">
                  <c:v>6.333333333333333</c:v>
                </c:pt>
                <c:pt idx="72">
                  <c:v>5.666666666666667</c:v>
                </c:pt>
                <c:pt idx="73">
                  <c:v>5.666666666666667</c:v>
                </c:pt>
                <c:pt idx="74">
                  <c:v>5.333333333333333</c:v>
                </c:pt>
                <c:pt idx="75">
                  <c:v>5</c:v>
                </c:pt>
                <c:pt idx="76">
                  <c:v>4.666666666666667</c:v>
                </c:pt>
                <c:pt idx="77">
                  <c:v>4.333333333333333</c:v>
                </c:pt>
                <c:pt idx="78">
                  <c:v>4</c:v>
                </c:pt>
                <c:pt idx="79">
                  <c:v>3.6666666666666665</c:v>
                </c:pt>
                <c:pt idx="80">
                  <c:v>3</c:v>
                </c:pt>
                <c:pt idx="81">
                  <c:v>3</c:v>
                </c:pt>
              </c:numCache>
            </c:numRef>
          </c:yVal>
          <c:smooth val="0"/>
        </c:ser>
        <c:ser>
          <c:idx val="59"/>
          <c:order val="59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Sammanst_smooth!$BP$8:$BP$89</c:f>
              <c:numCache>
                <c:formatCode>General</c:formatCode>
                <c:ptCount val="82"/>
                <c:pt idx="0">
                  <c:v>11.5</c:v>
                </c:pt>
                <c:pt idx="1">
                  <c:v>11.666666666666666</c:v>
                </c:pt>
                <c:pt idx="2">
                  <c:v>11.666666666666666</c:v>
                </c:pt>
                <c:pt idx="3">
                  <c:v>11.666666666666666</c:v>
                </c:pt>
                <c:pt idx="4">
                  <c:v>12</c:v>
                </c:pt>
                <c:pt idx="5">
                  <c:v>12.666666666666666</c:v>
                </c:pt>
                <c:pt idx="6">
                  <c:v>13</c:v>
                </c:pt>
                <c:pt idx="7">
                  <c:v>12.666666666666666</c:v>
                </c:pt>
                <c:pt idx="8">
                  <c:v>12.333333333333334</c:v>
                </c:pt>
                <c:pt idx="9">
                  <c:v>12.333333333333334</c:v>
                </c:pt>
                <c:pt idx="10">
                  <c:v>12.333333333333334</c:v>
                </c:pt>
                <c:pt idx="11">
                  <c:v>12</c:v>
                </c:pt>
                <c:pt idx="12">
                  <c:v>12</c:v>
                </c:pt>
                <c:pt idx="13">
                  <c:v>11.333333333333334</c:v>
                </c:pt>
                <c:pt idx="14">
                  <c:v>10.333333333333334</c:v>
                </c:pt>
                <c:pt idx="15">
                  <c:v>9.3333333333333339</c:v>
                </c:pt>
                <c:pt idx="16">
                  <c:v>9</c:v>
                </c:pt>
                <c:pt idx="17">
                  <c:v>9</c:v>
                </c:pt>
                <c:pt idx="18">
                  <c:v>9.3333333333333339</c:v>
                </c:pt>
                <c:pt idx="19">
                  <c:v>9.6666666666666661</c:v>
                </c:pt>
                <c:pt idx="20">
                  <c:v>10.333333333333334</c:v>
                </c:pt>
                <c:pt idx="21">
                  <c:v>11.333333333333334</c:v>
                </c:pt>
                <c:pt idx="22">
                  <c:v>12.666666666666666</c:v>
                </c:pt>
                <c:pt idx="23">
                  <c:v>13.666666666666666</c:v>
                </c:pt>
                <c:pt idx="24">
                  <c:v>13.666666666666666</c:v>
                </c:pt>
                <c:pt idx="25">
                  <c:v>13.333333333333334</c:v>
                </c:pt>
                <c:pt idx="26">
                  <c:v>13</c:v>
                </c:pt>
                <c:pt idx="27">
                  <c:v>12.666666666666666</c:v>
                </c:pt>
                <c:pt idx="28">
                  <c:v>12.333333333333334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11.666666666666666</c:v>
                </c:pt>
                <c:pt idx="33">
                  <c:v>11</c:v>
                </c:pt>
                <c:pt idx="34">
                  <c:v>10.333333333333334</c:v>
                </c:pt>
                <c:pt idx="35">
                  <c:v>10</c:v>
                </c:pt>
                <c:pt idx="36">
                  <c:v>10</c:v>
                </c:pt>
                <c:pt idx="37">
                  <c:v>10.333333333333334</c:v>
                </c:pt>
                <c:pt idx="38">
                  <c:v>11.333333333333334</c:v>
                </c:pt>
                <c:pt idx="39">
                  <c:v>12.666666666666666</c:v>
                </c:pt>
                <c:pt idx="40">
                  <c:v>13.333333333333334</c:v>
                </c:pt>
                <c:pt idx="41">
                  <c:v>13.333333333333334</c:v>
                </c:pt>
                <c:pt idx="42">
                  <c:v>13</c:v>
                </c:pt>
                <c:pt idx="43">
                  <c:v>13</c:v>
                </c:pt>
                <c:pt idx="44">
                  <c:v>12.666666666666666</c:v>
                </c:pt>
                <c:pt idx="45">
                  <c:v>12.333333333333334</c:v>
                </c:pt>
                <c:pt idx="46">
                  <c:v>12</c:v>
                </c:pt>
                <c:pt idx="47">
                  <c:v>12</c:v>
                </c:pt>
                <c:pt idx="48">
                  <c:v>12.333333333333334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12.333333333333334</c:v>
                </c:pt>
                <c:pt idx="53">
                  <c:v>12.333333333333334</c:v>
                </c:pt>
                <c:pt idx="54">
                  <c:v>12</c:v>
                </c:pt>
                <c:pt idx="55">
                  <c:v>12.333333333333334</c:v>
                </c:pt>
                <c:pt idx="56">
                  <c:v>12.666666666666666</c:v>
                </c:pt>
                <c:pt idx="57">
                  <c:v>12.666666666666666</c:v>
                </c:pt>
                <c:pt idx="58">
                  <c:v>12</c:v>
                </c:pt>
                <c:pt idx="59">
                  <c:v>11.666666666666666</c:v>
                </c:pt>
                <c:pt idx="60">
                  <c:v>11.333333333333334</c:v>
                </c:pt>
                <c:pt idx="61">
                  <c:v>11.333333333333334</c:v>
                </c:pt>
                <c:pt idx="62">
                  <c:v>11.666666666666666</c:v>
                </c:pt>
                <c:pt idx="63">
                  <c:v>12.333333333333334</c:v>
                </c:pt>
                <c:pt idx="64">
                  <c:v>13</c:v>
                </c:pt>
                <c:pt idx="65">
                  <c:v>13</c:v>
                </c:pt>
                <c:pt idx="66">
                  <c:v>12.666666666666666</c:v>
                </c:pt>
                <c:pt idx="67">
                  <c:v>12.333333333333334</c:v>
                </c:pt>
                <c:pt idx="68">
                  <c:v>12.333333333333334</c:v>
                </c:pt>
                <c:pt idx="69">
                  <c:v>12.333333333333334</c:v>
                </c:pt>
                <c:pt idx="70">
                  <c:v>12</c:v>
                </c:pt>
                <c:pt idx="71">
                  <c:v>12.333333333333334</c:v>
                </c:pt>
                <c:pt idx="72">
                  <c:v>13</c:v>
                </c:pt>
                <c:pt idx="73">
                  <c:v>14.666666666666666</c:v>
                </c:pt>
                <c:pt idx="74">
                  <c:v>15.333333333333334</c:v>
                </c:pt>
                <c:pt idx="75">
                  <c:v>16</c:v>
                </c:pt>
                <c:pt idx="76">
                  <c:v>16</c:v>
                </c:pt>
                <c:pt idx="77">
                  <c:v>15.666666666666666</c:v>
                </c:pt>
                <c:pt idx="78">
                  <c:v>15</c:v>
                </c:pt>
                <c:pt idx="79">
                  <c:v>15</c:v>
                </c:pt>
                <c:pt idx="80">
                  <c:v>14.666666666666666</c:v>
                </c:pt>
                <c:pt idx="81">
                  <c:v>15</c:v>
                </c:pt>
              </c:numCache>
            </c:numRef>
          </c:yVal>
          <c:smooth val="0"/>
        </c:ser>
        <c:ser>
          <c:idx val="60"/>
          <c:order val="60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Sammanst_smooth!$BQ$8:$BQ$89</c:f>
              <c:numCache>
                <c:formatCode>General</c:formatCode>
                <c:ptCount val="82"/>
                <c:pt idx="0">
                  <c:v>0</c:v>
                </c:pt>
                <c:pt idx="1">
                  <c:v>0.33333333333333331</c:v>
                </c:pt>
                <c:pt idx="2">
                  <c:v>1</c:v>
                </c:pt>
                <c:pt idx="3">
                  <c:v>1.3333333333333333</c:v>
                </c:pt>
                <c:pt idx="4">
                  <c:v>1.3333333333333333</c:v>
                </c:pt>
                <c:pt idx="5">
                  <c:v>1.3333333333333333</c:v>
                </c:pt>
                <c:pt idx="6">
                  <c:v>0.66666666666666663</c:v>
                </c:pt>
                <c:pt idx="7">
                  <c:v>0.33333333333333331</c:v>
                </c:pt>
                <c:pt idx="8">
                  <c:v>0</c:v>
                </c:pt>
                <c:pt idx="9">
                  <c:v>0</c:v>
                </c:pt>
                <c:pt idx="10">
                  <c:v>-0.33333333333333331</c:v>
                </c:pt>
                <c:pt idx="11">
                  <c:v>-1</c:v>
                </c:pt>
                <c:pt idx="12">
                  <c:v>-1.3333333333333333</c:v>
                </c:pt>
                <c:pt idx="13">
                  <c:v>-1</c:v>
                </c:pt>
                <c:pt idx="14">
                  <c:v>-0.66666666666666663</c:v>
                </c:pt>
                <c:pt idx="15">
                  <c:v>0</c:v>
                </c:pt>
                <c:pt idx="16">
                  <c:v>0</c:v>
                </c:pt>
                <c:pt idx="17">
                  <c:v>0.33333333333333331</c:v>
                </c:pt>
                <c:pt idx="18">
                  <c:v>0.33333333333333331</c:v>
                </c:pt>
                <c:pt idx="19">
                  <c:v>1</c:v>
                </c:pt>
                <c:pt idx="20">
                  <c:v>2</c:v>
                </c:pt>
                <c:pt idx="21">
                  <c:v>2.3333333333333335</c:v>
                </c:pt>
                <c:pt idx="22">
                  <c:v>2.3333333333333335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1.3333333333333333</c:v>
                </c:pt>
                <c:pt idx="28">
                  <c:v>0.66666666666666663</c:v>
                </c:pt>
                <c:pt idx="29">
                  <c:v>0.33333333333333331</c:v>
                </c:pt>
                <c:pt idx="30">
                  <c:v>0.33333333333333331</c:v>
                </c:pt>
                <c:pt idx="31">
                  <c:v>0.33333333333333331</c:v>
                </c:pt>
                <c:pt idx="32">
                  <c:v>0</c:v>
                </c:pt>
                <c:pt idx="33">
                  <c:v>-0.33333333333333331</c:v>
                </c:pt>
                <c:pt idx="34">
                  <c:v>-0.66666666666666663</c:v>
                </c:pt>
                <c:pt idx="35">
                  <c:v>-1</c:v>
                </c:pt>
                <c:pt idx="36">
                  <c:v>-1</c:v>
                </c:pt>
                <c:pt idx="37">
                  <c:v>-0.66666666666666663</c:v>
                </c:pt>
                <c:pt idx="38">
                  <c:v>2.6666666666666665</c:v>
                </c:pt>
                <c:pt idx="39">
                  <c:v>6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9.3333333333333339</c:v>
                </c:pt>
                <c:pt idx="44">
                  <c:v>9.6666666666666661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9.6666666666666661</c:v>
                </c:pt>
                <c:pt idx="50">
                  <c:v>9.3333333333333339</c:v>
                </c:pt>
                <c:pt idx="51">
                  <c:v>9.3333333333333339</c:v>
                </c:pt>
                <c:pt idx="52">
                  <c:v>9.6666666666666661</c:v>
                </c:pt>
                <c:pt idx="53">
                  <c:v>10.333333333333334</c:v>
                </c:pt>
                <c:pt idx="54">
                  <c:v>11.666666666666666</c:v>
                </c:pt>
                <c:pt idx="55">
                  <c:v>13.333333333333334</c:v>
                </c:pt>
                <c:pt idx="56">
                  <c:v>14.666666666666666</c:v>
                </c:pt>
                <c:pt idx="57">
                  <c:v>14.333333333333334</c:v>
                </c:pt>
                <c:pt idx="58">
                  <c:v>13.666666666666666</c:v>
                </c:pt>
                <c:pt idx="59">
                  <c:v>13</c:v>
                </c:pt>
                <c:pt idx="60">
                  <c:v>12.666666666666666</c:v>
                </c:pt>
                <c:pt idx="61">
                  <c:v>12.333333333333334</c:v>
                </c:pt>
                <c:pt idx="62">
                  <c:v>12.333333333333334</c:v>
                </c:pt>
                <c:pt idx="63">
                  <c:v>13</c:v>
                </c:pt>
                <c:pt idx="64">
                  <c:v>13.666666666666666</c:v>
                </c:pt>
                <c:pt idx="65">
                  <c:v>14</c:v>
                </c:pt>
                <c:pt idx="66">
                  <c:v>13.666666666666666</c:v>
                </c:pt>
                <c:pt idx="67">
                  <c:v>14</c:v>
                </c:pt>
                <c:pt idx="68">
                  <c:v>14.333333333333334</c:v>
                </c:pt>
                <c:pt idx="69">
                  <c:v>15</c:v>
                </c:pt>
                <c:pt idx="70">
                  <c:v>15</c:v>
                </c:pt>
                <c:pt idx="71">
                  <c:v>15.666666666666666</c:v>
                </c:pt>
                <c:pt idx="72">
                  <c:v>16.666666666666668</c:v>
                </c:pt>
                <c:pt idx="73">
                  <c:v>18</c:v>
                </c:pt>
                <c:pt idx="74">
                  <c:v>18.333333333333332</c:v>
                </c:pt>
                <c:pt idx="75">
                  <c:v>18.333333333333332</c:v>
                </c:pt>
                <c:pt idx="76">
                  <c:v>18</c:v>
                </c:pt>
                <c:pt idx="77">
                  <c:v>17.666666666666668</c:v>
                </c:pt>
                <c:pt idx="78">
                  <c:v>17</c:v>
                </c:pt>
                <c:pt idx="79">
                  <c:v>16.666666666666668</c:v>
                </c:pt>
                <c:pt idx="80">
                  <c:v>16</c:v>
                </c:pt>
                <c:pt idx="81">
                  <c:v>16</c:v>
                </c:pt>
              </c:numCache>
            </c:numRef>
          </c:yVal>
          <c:smooth val="0"/>
        </c:ser>
        <c:ser>
          <c:idx val="61"/>
          <c:order val="61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Sammanst_smooth!$BR$8:$BR$89</c:f>
              <c:numCache>
                <c:formatCode>General</c:formatCode>
                <c:ptCount val="82"/>
                <c:pt idx="0">
                  <c:v>-1.5</c:v>
                </c:pt>
                <c:pt idx="1">
                  <c:v>-1</c:v>
                </c:pt>
                <c:pt idx="2">
                  <c:v>0</c:v>
                </c:pt>
                <c:pt idx="3">
                  <c:v>0</c:v>
                </c:pt>
                <c:pt idx="4">
                  <c:v>-0.33333333333333331</c:v>
                </c:pt>
                <c:pt idx="5">
                  <c:v>0</c:v>
                </c:pt>
                <c:pt idx="6">
                  <c:v>0</c:v>
                </c:pt>
                <c:pt idx="7">
                  <c:v>0.66666666666666663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-0.33333333333333331</c:v>
                </c:pt>
                <c:pt idx="12">
                  <c:v>-0.33333333333333331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-0.33333333333333331</c:v>
                </c:pt>
                <c:pt idx="17">
                  <c:v>0</c:v>
                </c:pt>
                <c:pt idx="18">
                  <c:v>0.33333333333333331</c:v>
                </c:pt>
                <c:pt idx="19">
                  <c:v>1</c:v>
                </c:pt>
                <c:pt idx="20">
                  <c:v>1.6666666666666667</c:v>
                </c:pt>
                <c:pt idx="21">
                  <c:v>2</c:v>
                </c:pt>
                <c:pt idx="22">
                  <c:v>2</c:v>
                </c:pt>
                <c:pt idx="23">
                  <c:v>2.3333333333333335</c:v>
                </c:pt>
                <c:pt idx="24">
                  <c:v>2.3333333333333335</c:v>
                </c:pt>
                <c:pt idx="25">
                  <c:v>2.3333333333333335</c:v>
                </c:pt>
                <c:pt idx="26">
                  <c:v>2</c:v>
                </c:pt>
                <c:pt idx="27">
                  <c:v>1.3333333333333333</c:v>
                </c:pt>
                <c:pt idx="28">
                  <c:v>1</c:v>
                </c:pt>
                <c:pt idx="29">
                  <c:v>0.66666666666666663</c:v>
                </c:pt>
                <c:pt idx="30">
                  <c:v>1</c:v>
                </c:pt>
                <c:pt idx="31">
                  <c:v>0.66666666666666663</c:v>
                </c:pt>
                <c:pt idx="32">
                  <c:v>0.33333333333333331</c:v>
                </c:pt>
                <c:pt idx="33">
                  <c:v>-0.33333333333333331</c:v>
                </c:pt>
                <c:pt idx="34">
                  <c:v>-0.66666666666666663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-0.66666666666666663</c:v>
                </c:pt>
                <c:pt idx="40">
                  <c:v>-0.66666666666666663</c:v>
                </c:pt>
                <c:pt idx="41">
                  <c:v>-0.33333333333333331</c:v>
                </c:pt>
                <c:pt idx="42">
                  <c:v>-0.66666666666666663</c:v>
                </c:pt>
                <c:pt idx="43">
                  <c:v>-0.66666666666666663</c:v>
                </c:pt>
                <c:pt idx="44">
                  <c:v>-1.3333333333333333</c:v>
                </c:pt>
                <c:pt idx="45">
                  <c:v>-1.3333333333333333</c:v>
                </c:pt>
                <c:pt idx="46">
                  <c:v>-1.6666666666666667</c:v>
                </c:pt>
                <c:pt idx="47">
                  <c:v>-2</c:v>
                </c:pt>
                <c:pt idx="48">
                  <c:v>-2.3333333333333335</c:v>
                </c:pt>
                <c:pt idx="49">
                  <c:v>-3</c:v>
                </c:pt>
                <c:pt idx="50">
                  <c:v>-3</c:v>
                </c:pt>
                <c:pt idx="51">
                  <c:v>-3</c:v>
                </c:pt>
                <c:pt idx="52">
                  <c:v>-2.3333333333333335</c:v>
                </c:pt>
                <c:pt idx="53">
                  <c:v>-2</c:v>
                </c:pt>
                <c:pt idx="54">
                  <c:v>-2</c:v>
                </c:pt>
                <c:pt idx="55">
                  <c:v>-2</c:v>
                </c:pt>
                <c:pt idx="56">
                  <c:v>-1.6666666666666667</c:v>
                </c:pt>
                <c:pt idx="57">
                  <c:v>-2</c:v>
                </c:pt>
                <c:pt idx="58">
                  <c:v>-2.3333333333333335</c:v>
                </c:pt>
                <c:pt idx="59">
                  <c:v>-3</c:v>
                </c:pt>
                <c:pt idx="60">
                  <c:v>-3.3333333333333335</c:v>
                </c:pt>
                <c:pt idx="61">
                  <c:v>-3.6666666666666665</c:v>
                </c:pt>
                <c:pt idx="62">
                  <c:v>-3.6666666666666665</c:v>
                </c:pt>
                <c:pt idx="63">
                  <c:v>-3.3333333333333335</c:v>
                </c:pt>
                <c:pt idx="64">
                  <c:v>-3</c:v>
                </c:pt>
                <c:pt idx="65">
                  <c:v>-3</c:v>
                </c:pt>
                <c:pt idx="66">
                  <c:v>-3.3333333333333335</c:v>
                </c:pt>
                <c:pt idx="67">
                  <c:v>-3.6666666666666665</c:v>
                </c:pt>
                <c:pt idx="68">
                  <c:v>-3.6666666666666665</c:v>
                </c:pt>
                <c:pt idx="69">
                  <c:v>-3.6666666666666665</c:v>
                </c:pt>
                <c:pt idx="70">
                  <c:v>-3.6666666666666665</c:v>
                </c:pt>
                <c:pt idx="71">
                  <c:v>-2.6666666666666665</c:v>
                </c:pt>
                <c:pt idx="72">
                  <c:v>-1.6666666666666667</c:v>
                </c:pt>
                <c:pt idx="73">
                  <c:v>-0.66666666666666663</c:v>
                </c:pt>
                <c:pt idx="74">
                  <c:v>-1</c:v>
                </c:pt>
                <c:pt idx="75">
                  <c:v>-1.3333333333333333</c:v>
                </c:pt>
                <c:pt idx="76">
                  <c:v>-1.3333333333333333</c:v>
                </c:pt>
                <c:pt idx="77">
                  <c:v>-1.6666666666666667</c:v>
                </c:pt>
                <c:pt idx="78">
                  <c:v>-2</c:v>
                </c:pt>
                <c:pt idx="79">
                  <c:v>-2.3333333333333335</c:v>
                </c:pt>
                <c:pt idx="80">
                  <c:v>-3</c:v>
                </c:pt>
                <c:pt idx="81">
                  <c:v>-3</c:v>
                </c:pt>
              </c:numCache>
            </c:numRef>
          </c:yVal>
          <c:smooth val="0"/>
        </c:ser>
        <c:ser>
          <c:idx val="62"/>
          <c:order val="62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Sammanst_smooth!$BS$8:$BS$89</c:f>
              <c:numCache>
                <c:formatCode>General</c:formatCode>
                <c:ptCount val="82"/>
                <c:pt idx="0">
                  <c:v>-1</c:v>
                </c:pt>
                <c:pt idx="1">
                  <c:v>-0.66666666666666663</c:v>
                </c:pt>
                <c:pt idx="2">
                  <c:v>0.66666666666666663</c:v>
                </c:pt>
                <c:pt idx="3">
                  <c:v>1.3333333333333333</c:v>
                </c:pt>
                <c:pt idx="4">
                  <c:v>1.6666666666666667</c:v>
                </c:pt>
                <c:pt idx="5">
                  <c:v>1.3333333333333333</c:v>
                </c:pt>
                <c:pt idx="6">
                  <c:v>0.66666666666666663</c:v>
                </c:pt>
                <c:pt idx="7">
                  <c:v>0.33333333333333331</c:v>
                </c:pt>
                <c:pt idx="8">
                  <c:v>0</c:v>
                </c:pt>
                <c:pt idx="9">
                  <c:v>0</c:v>
                </c:pt>
                <c:pt idx="10">
                  <c:v>-0.33333333333333331</c:v>
                </c:pt>
                <c:pt idx="11">
                  <c:v>-1</c:v>
                </c:pt>
                <c:pt idx="12">
                  <c:v>-0.66666666666666663</c:v>
                </c:pt>
                <c:pt idx="13">
                  <c:v>0.33333333333333331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2.6666666666666665</c:v>
                </c:pt>
                <c:pt idx="19">
                  <c:v>3.3333333333333335</c:v>
                </c:pt>
                <c:pt idx="20">
                  <c:v>4.333333333333333</c:v>
                </c:pt>
                <c:pt idx="21">
                  <c:v>5.333333333333333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5.666666666666667</c:v>
                </c:pt>
                <c:pt idx="27">
                  <c:v>5</c:v>
                </c:pt>
                <c:pt idx="28">
                  <c:v>4.333333333333333</c:v>
                </c:pt>
                <c:pt idx="29">
                  <c:v>4.333333333333333</c:v>
                </c:pt>
                <c:pt idx="30">
                  <c:v>4.333333333333333</c:v>
                </c:pt>
                <c:pt idx="31">
                  <c:v>4.333333333333333</c:v>
                </c:pt>
                <c:pt idx="32">
                  <c:v>4</c:v>
                </c:pt>
                <c:pt idx="33">
                  <c:v>3.6666666666666665</c:v>
                </c:pt>
                <c:pt idx="34">
                  <c:v>3.3333333333333335</c:v>
                </c:pt>
                <c:pt idx="35">
                  <c:v>3</c:v>
                </c:pt>
                <c:pt idx="36">
                  <c:v>3</c:v>
                </c:pt>
                <c:pt idx="37">
                  <c:v>2.6666666666666665</c:v>
                </c:pt>
                <c:pt idx="38">
                  <c:v>4.666666666666667</c:v>
                </c:pt>
                <c:pt idx="39">
                  <c:v>7</c:v>
                </c:pt>
                <c:pt idx="40">
                  <c:v>9.3333333333333339</c:v>
                </c:pt>
                <c:pt idx="41">
                  <c:v>9.6666666666666661</c:v>
                </c:pt>
                <c:pt idx="42">
                  <c:v>9.3333333333333339</c:v>
                </c:pt>
                <c:pt idx="43">
                  <c:v>9.3333333333333339</c:v>
                </c:pt>
                <c:pt idx="44">
                  <c:v>8.6666666666666661</c:v>
                </c:pt>
                <c:pt idx="45">
                  <c:v>8.6666666666666661</c:v>
                </c:pt>
                <c:pt idx="46">
                  <c:v>8.6666666666666661</c:v>
                </c:pt>
                <c:pt idx="47">
                  <c:v>8.6666666666666661</c:v>
                </c:pt>
                <c:pt idx="48">
                  <c:v>8.3333333333333339</c:v>
                </c:pt>
                <c:pt idx="49">
                  <c:v>7.666666666666667</c:v>
                </c:pt>
                <c:pt idx="50">
                  <c:v>7.333333333333333</c:v>
                </c:pt>
                <c:pt idx="51">
                  <c:v>7.333333333333333</c:v>
                </c:pt>
                <c:pt idx="52">
                  <c:v>7.666666666666667</c:v>
                </c:pt>
                <c:pt idx="53">
                  <c:v>8.6666666666666661</c:v>
                </c:pt>
                <c:pt idx="54">
                  <c:v>10</c:v>
                </c:pt>
                <c:pt idx="55">
                  <c:v>11.666666666666666</c:v>
                </c:pt>
                <c:pt idx="56">
                  <c:v>12.666666666666666</c:v>
                </c:pt>
                <c:pt idx="57">
                  <c:v>12.333333333333334</c:v>
                </c:pt>
                <c:pt idx="58">
                  <c:v>11.666666666666666</c:v>
                </c:pt>
                <c:pt idx="59">
                  <c:v>11</c:v>
                </c:pt>
                <c:pt idx="60">
                  <c:v>10.666666666666666</c:v>
                </c:pt>
                <c:pt idx="61">
                  <c:v>10.333333333333334</c:v>
                </c:pt>
                <c:pt idx="62">
                  <c:v>10.666666666666666</c:v>
                </c:pt>
                <c:pt idx="63">
                  <c:v>11.666666666666666</c:v>
                </c:pt>
                <c:pt idx="64">
                  <c:v>12.666666666666666</c:v>
                </c:pt>
                <c:pt idx="65">
                  <c:v>13</c:v>
                </c:pt>
                <c:pt idx="66">
                  <c:v>12.666666666666666</c:v>
                </c:pt>
                <c:pt idx="67">
                  <c:v>12.333333333333334</c:v>
                </c:pt>
                <c:pt idx="68">
                  <c:v>12</c:v>
                </c:pt>
                <c:pt idx="69">
                  <c:v>12</c:v>
                </c:pt>
                <c:pt idx="70">
                  <c:v>11.666666666666666</c:v>
                </c:pt>
                <c:pt idx="71">
                  <c:v>11.666666666666666</c:v>
                </c:pt>
                <c:pt idx="72">
                  <c:v>11.333333333333334</c:v>
                </c:pt>
                <c:pt idx="73">
                  <c:v>11.333333333333334</c:v>
                </c:pt>
                <c:pt idx="74">
                  <c:v>11</c:v>
                </c:pt>
                <c:pt idx="75">
                  <c:v>10.666666666666666</c:v>
                </c:pt>
                <c:pt idx="76">
                  <c:v>10.333333333333334</c:v>
                </c:pt>
                <c:pt idx="77">
                  <c:v>9.6666666666666661</c:v>
                </c:pt>
                <c:pt idx="78">
                  <c:v>9</c:v>
                </c:pt>
                <c:pt idx="79">
                  <c:v>8.6666666666666661</c:v>
                </c:pt>
                <c:pt idx="80">
                  <c:v>8.3333333333333339</c:v>
                </c:pt>
                <c:pt idx="81">
                  <c:v>8.5</c:v>
                </c:pt>
              </c:numCache>
            </c:numRef>
          </c:yVal>
          <c:smooth val="0"/>
        </c:ser>
        <c:ser>
          <c:idx val="63"/>
          <c:order val="63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Sammanst_smooth!$BT$8:$BT$89</c:f>
              <c:numCache>
                <c:formatCode>General</c:formatCode>
                <c:ptCount val="82"/>
                <c:pt idx="0">
                  <c:v>-1.5</c:v>
                </c:pt>
                <c:pt idx="1">
                  <c:v>-0.66666666666666663</c:v>
                </c:pt>
                <c:pt idx="2">
                  <c:v>0.33333333333333331</c:v>
                </c:pt>
                <c:pt idx="3">
                  <c:v>0.66666666666666663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0.33333333333333331</c:v>
                </c:pt>
                <c:pt idx="8">
                  <c:v>0</c:v>
                </c:pt>
                <c:pt idx="9">
                  <c:v>0</c:v>
                </c:pt>
                <c:pt idx="10">
                  <c:v>0.33333333333333331</c:v>
                </c:pt>
                <c:pt idx="11">
                  <c:v>0</c:v>
                </c:pt>
                <c:pt idx="12">
                  <c:v>0</c:v>
                </c:pt>
                <c:pt idx="13">
                  <c:v>0.33333333333333331</c:v>
                </c:pt>
                <c:pt idx="14">
                  <c:v>0.66666666666666663</c:v>
                </c:pt>
                <c:pt idx="15">
                  <c:v>1.3333333333333333</c:v>
                </c:pt>
                <c:pt idx="16">
                  <c:v>1.3333333333333333</c:v>
                </c:pt>
                <c:pt idx="17">
                  <c:v>2.3333333333333335</c:v>
                </c:pt>
                <c:pt idx="18">
                  <c:v>3</c:v>
                </c:pt>
                <c:pt idx="19">
                  <c:v>3.6666666666666665</c:v>
                </c:pt>
                <c:pt idx="20">
                  <c:v>4.333333333333333</c:v>
                </c:pt>
                <c:pt idx="21">
                  <c:v>4.333333333333333</c:v>
                </c:pt>
                <c:pt idx="22">
                  <c:v>4.666666666666667</c:v>
                </c:pt>
                <c:pt idx="23">
                  <c:v>4.666666666666667</c:v>
                </c:pt>
                <c:pt idx="24">
                  <c:v>4.666666666666667</c:v>
                </c:pt>
                <c:pt idx="25">
                  <c:v>4.333333333333333</c:v>
                </c:pt>
                <c:pt idx="26">
                  <c:v>4</c:v>
                </c:pt>
                <c:pt idx="27">
                  <c:v>3.6666666666666665</c:v>
                </c:pt>
                <c:pt idx="28">
                  <c:v>3.3333333333333335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2.6666666666666665</c:v>
                </c:pt>
                <c:pt idx="34">
                  <c:v>2.3333333333333335</c:v>
                </c:pt>
                <c:pt idx="35">
                  <c:v>2</c:v>
                </c:pt>
                <c:pt idx="36">
                  <c:v>2</c:v>
                </c:pt>
                <c:pt idx="37">
                  <c:v>3.3333333333333335</c:v>
                </c:pt>
                <c:pt idx="38">
                  <c:v>5</c:v>
                </c:pt>
                <c:pt idx="39">
                  <c:v>7.666666666666667</c:v>
                </c:pt>
                <c:pt idx="40">
                  <c:v>9.6666666666666661</c:v>
                </c:pt>
                <c:pt idx="41">
                  <c:v>11.333333333333334</c:v>
                </c:pt>
                <c:pt idx="42">
                  <c:v>12</c:v>
                </c:pt>
                <c:pt idx="43">
                  <c:v>12</c:v>
                </c:pt>
                <c:pt idx="44">
                  <c:v>11.666666666666666</c:v>
                </c:pt>
                <c:pt idx="45">
                  <c:v>11.333333333333334</c:v>
                </c:pt>
                <c:pt idx="46">
                  <c:v>11</c:v>
                </c:pt>
                <c:pt idx="47">
                  <c:v>11.333333333333334</c:v>
                </c:pt>
                <c:pt idx="48">
                  <c:v>11.666666666666666</c:v>
                </c:pt>
                <c:pt idx="49">
                  <c:v>11.666666666666666</c:v>
                </c:pt>
                <c:pt idx="50">
                  <c:v>11.333333333333334</c:v>
                </c:pt>
                <c:pt idx="51">
                  <c:v>11.333333333333334</c:v>
                </c:pt>
                <c:pt idx="52">
                  <c:v>11.666666666666666</c:v>
                </c:pt>
                <c:pt idx="53">
                  <c:v>12</c:v>
                </c:pt>
                <c:pt idx="54">
                  <c:v>12.333333333333334</c:v>
                </c:pt>
                <c:pt idx="55">
                  <c:v>12.666666666666666</c:v>
                </c:pt>
                <c:pt idx="56">
                  <c:v>13</c:v>
                </c:pt>
                <c:pt idx="57">
                  <c:v>12.333333333333334</c:v>
                </c:pt>
                <c:pt idx="58">
                  <c:v>11.666666666666666</c:v>
                </c:pt>
                <c:pt idx="59">
                  <c:v>11</c:v>
                </c:pt>
                <c:pt idx="60">
                  <c:v>10.666666666666666</c:v>
                </c:pt>
                <c:pt idx="61">
                  <c:v>10.333333333333334</c:v>
                </c:pt>
                <c:pt idx="62">
                  <c:v>10.333333333333334</c:v>
                </c:pt>
                <c:pt idx="63">
                  <c:v>10.666666666666666</c:v>
                </c:pt>
                <c:pt idx="64">
                  <c:v>11</c:v>
                </c:pt>
                <c:pt idx="65">
                  <c:v>11</c:v>
                </c:pt>
                <c:pt idx="66">
                  <c:v>10.666666666666666</c:v>
                </c:pt>
                <c:pt idx="67">
                  <c:v>10.333333333333334</c:v>
                </c:pt>
                <c:pt idx="68">
                  <c:v>10</c:v>
                </c:pt>
                <c:pt idx="69">
                  <c:v>10</c:v>
                </c:pt>
                <c:pt idx="70">
                  <c:v>9.6666666666666661</c:v>
                </c:pt>
                <c:pt idx="71">
                  <c:v>10</c:v>
                </c:pt>
                <c:pt idx="72">
                  <c:v>10</c:v>
                </c:pt>
                <c:pt idx="73">
                  <c:v>10.666666666666666</c:v>
                </c:pt>
                <c:pt idx="74">
                  <c:v>10.333333333333334</c:v>
                </c:pt>
                <c:pt idx="75">
                  <c:v>10.333333333333334</c:v>
                </c:pt>
                <c:pt idx="76">
                  <c:v>10</c:v>
                </c:pt>
                <c:pt idx="77">
                  <c:v>9.6666666666666661</c:v>
                </c:pt>
                <c:pt idx="78">
                  <c:v>9</c:v>
                </c:pt>
                <c:pt idx="79">
                  <c:v>8.6666666666666661</c:v>
                </c:pt>
                <c:pt idx="80">
                  <c:v>8</c:v>
                </c:pt>
                <c:pt idx="81">
                  <c:v>8</c:v>
                </c:pt>
              </c:numCache>
            </c:numRef>
          </c:yVal>
          <c:smooth val="0"/>
        </c:ser>
        <c:ser>
          <c:idx val="64"/>
          <c:order val="64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Sammanst_smooth!$BU$8:$BU$89</c:f>
              <c:numCache>
                <c:formatCode>General</c:formatCode>
                <c:ptCount val="82"/>
                <c:pt idx="0">
                  <c:v>-1.5</c:v>
                </c:pt>
                <c:pt idx="1">
                  <c:v>-1</c:v>
                </c:pt>
                <c:pt idx="2">
                  <c:v>0</c:v>
                </c:pt>
                <c:pt idx="3">
                  <c:v>0</c:v>
                </c:pt>
                <c:pt idx="4">
                  <c:v>-0.33333333333333331</c:v>
                </c:pt>
                <c:pt idx="5">
                  <c:v>0</c:v>
                </c:pt>
                <c:pt idx="6">
                  <c:v>0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-0.66666666666666663</c:v>
                </c:pt>
                <c:pt idx="12">
                  <c:v>-1</c:v>
                </c:pt>
                <c:pt idx="13">
                  <c:v>-1.3333333333333333</c:v>
                </c:pt>
                <c:pt idx="14">
                  <c:v>-1.6666666666666667</c:v>
                </c:pt>
                <c:pt idx="15">
                  <c:v>0.66666666666666663</c:v>
                </c:pt>
                <c:pt idx="16">
                  <c:v>3.3333333333333335</c:v>
                </c:pt>
                <c:pt idx="17">
                  <c:v>7.666666666666667</c:v>
                </c:pt>
                <c:pt idx="18">
                  <c:v>9</c:v>
                </c:pt>
                <c:pt idx="19">
                  <c:v>10</c:v>
                </c:pt>
                <c:pt idx="20">
                  <c:v>10.666666666666666</c:v>
                </c:pt>
                <c:pt idx="21">
                  <c:v>11</c:v>
                </c:pt>
                <c:pt idx="22">
                  <c:v>11.666666666666666</c:v>
                </c:pt>
                <c:pt idx="23">
                  <c:v>11.666666666666666</c:v>
                </c:pt>
                <c:pt idx="24">
                  <c:v>12</c:v>
                </c:pt>
                <c:pt idx="25">
                  <c:v>11.666666666666666</c:v>
                </c:pt>
                <c:pt idx="26">
                  <c:v>11.333333333333334</c:v>
                </c:pt>
                <c:pt idx="27">
                  <c:v>10.666666666666666</c:v>
                </c:pt>
                <c:pt idx="28">
                  <c:v>10.333333333333334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9.6666666666666661</c:v>
                </c:pt>
                <c:pt idx="34">
                  <c:v>9.3333333333333339</c:v>
                </c:pt>
                <c:pt idx="35">
                  <c:v>8.6666666666666661</c:v>
                </c:pt>
                <c:pt idx="36">
                  <c:v>8.3333333333333339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7.666666666666667</c:v>
                </c:pt>
                <c:pt idx="44">
                  <c:v>7.333333333333333</c:v>
                </c:pt>
                <c:pt idx="45">
                  <c:v>8</c:v>
                </c:pt>
                <c:pt idx="46">
                  <c:v>9</c:v>
                </c:pt>
                <c:pt idx="47">
                  <c:v>9.6666666666666661</c:v>
                </c:pt>
                <c:pt idx="48">
                  <c:v>9.3333333333333339</c:v>
                </c:pt>
                <c:pt idx="49">
                  <c:v>9</c:v>
                </c:pt>
                <c:pt idx="50">
                  <c:v>9.3333333333333339</c:v>
                </c:pt>
                <c:pt idx="51">
                  <c:v>10</c:v>
                </c:pt>
                <c:pt idx="52">
                  <c:v>10.333333333333334</c:v>
                </c:pt>
                <c:pt idx="53">
                  <c:v>10.333333333333334</c:v>
                </c:pt>
                <c:pt idx="54">
                  <c:v>10.666666666666666</c:v>
                </c:pt>
                <c:pt idx="55">
                  <c:v>11.666666666666666</c:v>
                </c:pt>
                <c:pt idx="56">
                  <c:v>12.666666666666666</c:v>
                </c:pt>
                <c:pt idx="57">
                  <c:v>12.666666666666666</c:v>
                </c:pt>
                <c:pt idx="58">
                  <c:v>12</c:v>
                </c:pt>
                <c:pt idx="59">
                  <c:v>11.333333333333334</c:v>
                </c:pt>
                <c:pt idx="60">
                  <c:v>10.666666666666666</c:v>
                </c:pt>
                <c:pt idx="61">
                  <c:v>10.333333333333334</c:v>
                </c:pt>
                <c:pt idx="62">
                  <c:v>10.333333333333334</c:v>
                </c:pt>
                <c:pt idx="63">
                  <c:v>10.666666666666666</c:v>
                </c:pt>
                <c:pt idx="64">
                  <c:v>11</c:v>
                </c:pt>
                <c:pt idx="65">
                  <c:v>11.333333333333334</c:v>
                </c:pt>
                <c:pt idx="66">
                  <c:v>11.666666666666666</c:v>
                </c:pt>
                <c:pt idx="67">
                  <c:v>12</c:v>
                </c:pt>
                <c:pt idx="68">
                  <c:v>12.333333333333334</c:v>
                </c:pt>
                <c:pt idx="69">
                  <c:v>12.666666666666666</c:v>
                </c:pt>
                <c:pt idx="70">
                  <c:v>13</c:v>
                </c:pt>
                <c:pt idx="71">
                  <c:v>13.666666666666666</c:v>
                </c:pt>
                <c:pt idx="72">
                  <c:v>14</c:v>
                </c:pt>
                <c:pt idx="73">
                  <c:v>14.333333333333334</c:v>
                </c:pt>
                <c:pt idx="74">
                  <c:v>14</c:v>
                </c:pt>
                <c:pt idx="75">
                  <c:v>13.666666666666666</c:v>
                </c:pt>
                <c:pt idx="76">
                  <c:v>13.666666666666666</c:v>
                </c:pt>
                <c:pt idx="77">
                  <c:v>13.333333333333334</c:v>
                </c:pt>
                <c:pt idx="78">
                  <c:v>13</c:v>
                </c:pt>
                <c:pt idx="79">
                  <c:v>12.666666666666666</c:v>
                </c:pt>
                <c:pt idx="80">
                  <c:v>12</c:v>
                </c:pt>
                <c:pt idx="81">
                  <c:v>12</c:v>
                </c:pt>
              </c:numCache>
            </c:numRef>
          </c:yVal>
          <c:smooth val="0"/>
        </c:ser>
        <c:ser>
          <c:idx val="65"/>
          <c:order val="65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Sammanst_smooth!$BV$8:$BV$89</c:f>
              <c:numCache>
                <c:formatCode>General</c:formatCode>
                <c:ptCount val="82"/>
                <c:pt idx="0">
                  <c:v>-1.5</c:v>
                </c:pt>
                <c:pt idx="1">
                  <c:v>-1</c:v>
                </c:pt>
                <c:pt idx="2">
                  <c:v>0</c:v>
                </c:pt>
                <c:pt idx="3">
                  <c:v>0</c:v>
                </c:pt>
                <c:pt idx="4">
                  <c:v>-0.33333333333333331</c:v>
                </c:pt>
                <c:pt idx="5">
                  <c:v>0</c:v>
                </c:pt>
                <c:pt idx="6">
                  <c:v>0.33333333333333331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0.33333333333333331</c:v>
                </c:pt>
                <c:pt idx="12">
                  <c:v>-0.33333333333333331</c:v>
                </c:pt>
                <c:pt idx="13">
                  <c:v>-0.66666666666666663</c:v>
                </c:pt>
                <c:pt idx="14">
                  <c:v>-1</c:v>
                </c:pt>
                <c:pt idx="15">
                  <c:v>-0.66666666666666663</c:v>
                </c:pt>
                <c:pt idx="16">
                  <c:v>-0.33333333333333331</c:v>
                </c:pt>
                <c:pt idx="17">
                  <c:v>1.3333333333333333</c:v>
                </c:pt>
                <c:pt idx="18">
                  <c:v>2.6666666666666665</c:v>
                </c:pt>
                <c:pt idx="19">
                  <c:v>4</c:v>
                </c:pt>
                <c:pt idx="20">
                  <c:v>5</c:v>
                </c:pt>
                <c:pt idx="21">
                  <c:v>5.333333333333333</c:v>
                </c:pt>
                <c:pt idx="22">
                  <c:v>5.333333333333333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4.666666666666667</c:v>
                </c:pt>
                <c:pt idx="27">
                  <c:v>4</c:v>
                </c:pt>
                <c:pt idx="28">
                  <c:v>3.3333333333333335</c:v>
                </c:pt>
                <c:pt idx="29">
                  <c:v>3.3333333333333335</c:v>
                </c:pt>
                <c:pt idx="30">
                  <c:v>3.6666666666666665</c:v>
                </c:pt>
                <c:pt idx="31">
                  <c:v>3.6666666666666665</c:v>
                </c:pt>
                <c:pt idx="32">
                  <c:v>3.3333333333333335</c:v>
                </c:pt>
                <c:pt idx="33">
                  <c:v>2.6666666666666665</c:v>
                </c:pt>
                <c:pt idx="34">
                  <c:v>2.3333333333333335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1.6666666666666667</c:v>
                </c:pt>
                <c:pt idx="39">
                  <c:v>1.3333333333333333</c:v>
                </c:pt>
                <c:pt idx="40">
                  <c:v>1.3333333333333333</c:v>
                </c:pt>
                <c:pt idx="41">
                  <c:v>1.6666666666666667</c:v>
                </c:pt>
                <c:pt idx="42">
                  <c:v>2</c:v>
                </c:pt>
                <c:pt idx="43">
                  <c:v>2</c:v>
                </c:pt>
                <c:pt idx="44">
                  <c:v>1.6666666666666667</c:v>
                </c:pt>
                <c:pt idx="45">
                  <c:v>1.3333333333333333</c:v>
                </c:pt>
                <c:pt idx="46">
                  <c:v>1</c:v>
                </c:pt>
                <c:pt idx="47">
                  <c:v>0.66666666666666663</c:v>
                </c:pt>
                <c:pt idx="48">
                  <c:v>0.33333333333333331</c:v>
                </c:pt>
                <c:pt idx="49">
                  <c:v>-0.33333333333333331</c:v>
                </c:pt>
                <c:pt idx="50">
                  <c:v>-0.66666666666666663</c:v>
                </c:pt>
                <c:pt idx="51">
                  <c:v>-0.66666666666666663</c:v>
                </c:pt>
                <c:pt idx="52">
                  <c:v>-0.33333333333333331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0.33333333333333331</c:v>
                </c:pt>
                <c:pt idx="57">
                  <c:v>0.33333333333333331</c:v>
                </c:pt>
                <c:pt idx="58">
                  <c:v>0.66666666666666663</c:v>
                </c:pt>
                <c:pt idx="59">
                  <c:v>0.66666666666666663</c:v>
                </c:pt>
                <c:pt idx="60">
                  <c:v>0.66666666666666663</c:v>
                </c:pt>
                <c:pt idx="61">
                  <c:v>0.33333333333333331</c:v>
                </c:pt>
                <c:pt idx="62">
                  <c:v>0.33333333333333331</c:v>
                </c:pt>
                <c:pt idx="63">
                  <c:v>0.66666666666666663</c:v>
                </c:pt>
                <c:pt idx="64">
                  <c:v>1</c:v>
                </c:pt>
                <c:pt idx="65">
                  <c:v>1</c:v>
                </c:pt>
                <c:pt idx="66">
                  <c:v>0.66666666666666663</c:v>
                </c:pt>
                <c:pt idx="67">
                  <c:v>0.33333333333333331</c:v>
                </c:pt>
                <c:pt idx="68">
                  <c:v>0</c:v>
                </c:pt>
                <c:pt idx="69">
                  <c:v>0</c:v>
                </c:pt>
                <c:pt idx="70">
                  <c:v>-0.33333333333333331</c:v>
                </c:pt>
                <c:pt idx="71">
                  <c:v>-0.66666666666666663</c:v>
                </c:pt>
                <c:pt idx="72">
                  <c:v>-1.3333333333333333</c:v>
                </c:pt>
                <c:pt idx="73">
                  <c:v>-1.3333333333333333</c:v>
                </c:pt>
                <c:pt idx="74">
                  <c:v>-1.6666666666666667</c:v>
                </c:pt>
                <c:pt idx="75">
                  <c:v>-1.6666666666666667</c:v>
                </c:pt>
                <c:pt idx="76">
                  <c:v>-2</c:v>
                </c:pt>
                <c:pt idx="77">
                  <c:v>-2.3333333333333335</c:v>
                </c:pt>
                <c:pt idx="78">
                  <c:v>-3</c:v>
                </c:pt>
                <c:pt idx="79">
                  <c:v>-3.3333333333333335</c:v>
                </c:pt>
                <c:pt idx="80">
                  <c:v>-3.6666666666666665</c:v>
                </c:pt>
                <c:pt idx="81">
                  <c:v>-3.5</c:v>
                </c:pt>
              </c:numCache>
            </c:numRef>
          </c:yVal>
          <c:smooth val="0"/>
        </c:ser>
        <c:ser>
          <c:idx val="66"/>
          <c:order val="66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Sammanst_smooth!$BW$8:$BW$89</c:f>
              <c:numCache>
                <c:formatCode>General</c:formatCode>
                <c:ptCount val="82"/>
                <c:pt idx="0">
                  <c:v>-1.5</c:v>
                </c:pt>
                <c:pt idx="1">
                  <c:v>-1</c:v>
                </c:pt>
                <c:pt idx="2">
                  <c:v>0.33333333333333331</c:v>
                </c:pt>
                <c:pt idx="3">
                  <c:v>1</c:v>
                </c:pt>
                <c:pt idx="4">
                  <c:v>1.3333333333333333</c:v>
                </c:pt>
                <c:pt idx="5">
                  <c:v>1.3333333333333333</c:v>
                </c:pt>
                <c:pt idx="6">
                  <c:v>0.66666666666666663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0</c:v>
                </c:pt>
                <c:pt idx="16">
                  <c:v>1.3333333333333333</c:v>
                </c:pt>
                <c:pt idx="17">
                  <c:v>3.3333333333333335</c:v>
                </c:pt>
                <c:pt idx="18">
                  <c:v>4</c:v>
                </c:pt>
                <c:pt idx="19">
                  <c:v>5</c:v>
                </c:pt>
                <c:pt idx="20">
                  <c:v>5.666666666666667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5.666666666666667</c:v>
                </c:pt>
                <c:pt idx="27">
                  <c:v>5</c:v>
                </c:pt>
                <c:pt idx="28">
                  <c:v>4.666666666666667</c:v>
                </c:pt>
                <c:pt idx="29">
                  <c:v>4.666666666666667</c:v>
                </c:pt>
                <c:pt idx="30">
                  <c:v>5</c:v>
                </c:pt>
                <c:pt idx="31">
                  <c:v>4.666666666666667</c:v>
                </c:pt>
                <c:pt idx="32">
                  <c:v>4.333333333333333</c:v>
                </c:pt>
                <c:pt idx="33">
                  <c:v>3.6666666666666665</c:v>
                </c:pt>
                <c:pt idx="34">
                  <c:v>3.3333333333333335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3.3333333333333335</c:v>
                </c:pt>
                <c:pt idx="42">
                  <c:v>3.3333333333333335</c:v>
                </c:pt>
                <c:pt idx="43">
                  <c:v>3.3333333333333335</c:v>
                </c:pt>
                <c:pt idx="44">
                  <c:v>2.6666666666666665</c:v>
                </c:pt>
                <c:pt idx="45">
                  <c:v>2.6666666666666665</c:v>
                </c:pt>
                <c:pt idx="46">
                  <c:v>2.3333333333333335</c:v>
                </c:pt>
                <c:pt idx="47">
                  <c:v>2</c:v>
                </c:pt>
                <c:pt idx="48">
                  <c:v>1.6666666666666667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1.6666666666666667</c:v>
                </c:pt>
                <c:pt idx="53">
                  <c:v>1.6666666666666667</c:v>
                </c:pt>
                <c:pt idx="54">
                  <c:v>1.3333333333333333</c:v>
                </c:pt>
                <c:pt idx="55">
                  <c:v>1</c:v>
                </c:pt>
                <c:pt idx="56">
                  <c:v>1.3333333333333333</c:v>
                </c:pt>
                <c:pt idx="57">
                  <c:v>1</c:v>
                </c:pt>
                <c:pt idx="58">
                  <c:v>0.66666666666666663</c:v>
                </c:pt>
                <c:pt idx="59">
                  <c:v>0</c:v>
                </c:pt>
                <c:pt idx="60">
                  <c:v>-0.33333333333333331</c:v>
                </c:pt>
                <c:pt idx="61">
                  <c:v>-0.66666666666666663</c:v>
                </c:pt>
                <c:pt idx="62">
                  <c:v>-0.66666666666666663</c:v>
                </c:pt>
                <c:pt idx="63">
                  <c:v>-0.33333333333333331</c:v>
                </c:pt>
                <c:pt idx="64">
                  <c:v>0</c:v>
                </c:pt>
                <c:pt idx="65">
                  <c:v>0</c:v>
                </c:pt>
                <c:pt idx="66">
                  <c:v>-0.33333333333333331</c:v>
                </c:pt>
                <c:pt idx="67">
                  <c:v>-0.66666666666666663</c:v>
                </c:pt>
                <c:pt idx="68">
                  <c:v>-1</c:v>
                </c:pt>
                <c:pt idx="69">
                  <c:v>-1</c:v>
                </c:pt>
                <c:pt idx="70">
                  <c:v>-1.3333333333333333</c:v>
                </c:pt>
                <c:pt idx="71">
                  <c:v>-1.6666666666666667</c:v>
                </c:pt>
                <c:pt idx="72">
                  <c:v>-2.3333333333333335</c:v>
                </c:pt>
                <c:pt idx="73">
                  <c:v>-2.3333333333333335</c:v>
                </c:pt>
                <c:pt idx="74">
                  <c:v>-2.6666666666666665</c:v>
                </c:pt>
                <c:pt idx="75">
                  <c:v>-2.6666666666666665</c:v>
                </c:pt>
                <c:pt idx="76">
                  <c:v>-3</c:v>
                </c:pt>
                <c:pt idx="77">
                  <c:v>-3.3333333333333335</c:v>
                </c:pt>
                <c:pt idx="78">
                  <c:v>-4</c:v>
                </c:pt>
                <c:pt idx="79">
                  <c:v>-4</c:v>
                </c:pt>
                <c:pt idx="80">
                  <c:v>-4.333333333333333</c:v>
                </c:pt>
                <c:pt idx="81">
                  <c:v>-4</c:v>
                </c:pt>
              </c:numCache>
            </c:numRef>
          </c:yVal>
          <c:smooth val="0"/>
        </c:ser>
        <c:ser>
          <c:idx val="67"/>
          <c:order val="67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Sammanst_smooth!$BX$8:$BX$89</c:f>
              <c:numCache>
                <c:formatCode>General</c:formatCode>
                <c:ptCount val="82"/>
                <c:pt idx="0">
                  <c:v>-1.5</c:v>
                </c:pt>
                <c:pt idx="1">
                  <c:v>-1</c:v>
                </c:pt>
                <c:pt idx="2">
                  <c:v>-0.33333333333333331</c:v>
                </c:pt>
                <c:pt idx="3">
                  <c:v>-0.33333333333333331</c:v>
                </c:pt>
                <c:pt idx="4">
                  <c:v>-0.66666666666666663</c:v>
                </c:pt>
                <c:pt idx="5">
                  <c:v>-0.33333333333333331</c:v>
                </c:pt>
                <c:pt idx="6">
                  <c:v>0</c:v>
                </c:pt>
                <c:pt idx="7">
                  <c:v>0.33333333333333331</c:v>
                </c:pt>
                <c:pt idx="8">
                  <c:v>0</c:v>
                </c:pt>
                <c:pt idx="9">
                  <c:v>0</c:v>
                </c:pt>
                <c:pt idx="10">
                  <c:v>-0.33333333333333331</c:v>
                </c:pt>
                <c:pt idx="11">
                  <c:v>-1</c:v>
                </c:pt>
                <c:pt idx="12">
                  <c:v>-1.3333333333333333</c:v>
                </c:pt>
                <c:pt idx="13">
                  <c:v>-1.3333333333333333</c:v>
                </c:pt>
                <c:pt idx="14">
                  <c:v>-1.3333333333333333</c:v>
                </c:pt>
                <c:pt idx="15">
                  <c:v>-1</c:v>
                </c:pt>
                <c:pt idx="16">
                  <c:v>-0.66666666666666663</c:v>
                </c:pt>
                <c:pt idx="17">
                  <c:v>0.33333333333333331</c:v>
                </c:pt>
                <c:pt idx="18">
                  <c:v>1.3333333333333333</c:v>
                </c:pt>
                <c:pt idx="19">
                  <c:v>2.3333333333333335</c:v>
                </c:pt>
                <c:pt idx="20">
                  <c:v>3.3333333333333335</c:v>
                </c:pt>
                <c:pt idx="21">
                  <c:v>3.3333333333333335</c:v>
                </c:pt>
                <c:pt idx="22">
                  <c:v>3.6666666666666665</c:v>
                </c:pt>
                <c:pt idx="23">
                  <c:v>3.6666666666666665</c:v>
                </c:pt>
                <c:pt idx="24">
                  <c:v>4</c:v>
                </c:pt>
                <c:pt idx="25">
                  <c:v>4</c:v>
                </c:pt>
                <c:pt idx="26">
                  <c:v>3.6666666666666665</c:v>
                </c:pt>
                <c:pt idx="27">
                  <c:v>3</c:v>
                </c:pt>
                <c:pt idx="28">
                  <c:v>2.3333333333333335</c:v>
                </c:pt>
                <c:pt idx="29">
                  <c:v>2.3333333333333335</c:v>
                </c:pt>
                <c:pt idx="30">
                  <c:v>2.6666666666666665</c:v>
                </c:pt>
                <c:pt idx="31">
                  <c:v>2.6666666666666665</c:v>
                </c:pt>
                <c:pt idx="32">
                  <c:v>3</c:v>
                </c:pt>
                <c:pt idx="33">
                  <c:v>3</c:v>
                </c:pt>
                <c:pt idx="34">
                  <c:v>3.3333333333333335</c:v>
                </c:pt>
                <c:pt idx="35">
                  <c:v>3</c:v>
                </c:pt>
                <c:pt idx="36">
                  <c:v>3.6666666666666665</c:v>
                </c:pt>
                <c:pt idx="37">
                  <c:v>4.333333333333333</c:v>
                </c:pt>
                <c:pt idx="38">
                  <c:v>4.666666666666667</c:v>
                </c:pt>
                <c:pt idx="39">
                  <c:v>4.666666666666667</c:v>
                </c:pt>
                <c:pt idx="40">
                  <c:v>4.666666666666667</c:v>
                </c:pt>
                <c:pt idx="41">
                  <c:v>5.333333333333333</c:v>
                </c:pt>
                <c:pt idx="42">
                  <c:v>5.333333333333333</c:v>
                </c:pt>
                <c:pt idx="43">
                  <c:v>5.333333333333333</c:v>
                </c:pt>
                <c:pt idx="44">
                  <c:v>4.666666666666667</c:v>
                </c:pt>
                <c:pt idx="45">
                  <c:v>4.333333333333333</c:v>
                </c:pt>
                <c:pt idx="46">
                  <c:v>4</c:v>
                </c:pt>
                <c:pt idx="47">
                  <c:v>3.6666666666666665</c:v>
                </c:pt>
                <c:pt idx="48">
                  <c:v>3.3333333333333335</c:v>
                </c:pt>
                <c:pt idx="49">
                  <c:v>3</c:v>
                </c:pt>
                <c:pt idx="50">
                  <c:v>3.3333333333333335</c:v>
                </c:pt>
                <c:pt idx="51">
                  <c:v>4</c:v>
                </c:pt>
                <c:pt idx="52">
                  <c:v>4.666666666666667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4.666666666666667</c:v>
                </c:pt>
                <c:pt idx="58">
                  <c:v>4.333333333333333</c:v>
                </c:pt>
                <c:pt idx="59">
                  <c:v>5</c:v>
                </c:pt>
                <c:pt idx="60">
                  <c:v>6</c:v>
                </c:pt>
                <c:pt idx="61">
                  <c:v>6.666666666666667</c:v>
                </c:pt>
                <c:pt idx="62">
                  <c:v>8</c:v>
                </c:pt>
                <c:pt idx="63">
                  <c:v>10</c:v>
                </c:pt>
                <c:pt idx="64">
                  <c:v>12.333333333333334</c:v>
                </c:pt>
                <c:pt idx="65">
                  <c:v>13</c:v>
                </c:pt>
                <c:pt idx="66">
                  <c:v>12.666666666666666</c:v>
                </c:pt>
                <c:pt idx="67">
                  <c:v>12.333333333333334</c:v>
                </c:pt>
                <c:pt idx="68">
                  <c:v>12.333333333333334</c:v>
                </c:pt>
                <c:pt idx="69">
                  <c:v>12.333333333333334</c:v>
                </c:pt>
                <c:pt idx="70">
                  <c:v>12</c:v>
                </c:pt>
                <c:pt idx="71">
                  <c:v>11.666666666666666</c:v>
                </c:pt>
                <c:pt idx="72">
                  <c:v>12.333333333333334</c:v>
                </c:pt>
                <c:pt idx="73">
                  <c:v>13.333333333333334</c:v>
                </c:pt>
                <c:pt idx="74">
                  <c:v>14</c:v>
                </c:pt>
                <c:pt idx="75">
                  <c:v>13.666666666666666</c:v>
                </c:pt>
                <c:pt idx="76">
                  <c:v>13.333333333333334</c:v>
                </c:pt>
                <c:pt idx="77">
                  <c:v>12.666666666666666</c:v>
                </c:pt>
                <c:pt idx="78">
                  <c:v>12</c:v>
                </c:pt>
                <c:pt idx="79">
                  <c:v>11.666666666666666</c:v>
                </c:pt>
                <c:pt idx="80">
                  <c:v>11.333333333333334</c:v>
                </c:pt>
                <c:pt idx="81">
                  <c:v>11.5</c:v>
                </c:pt>
              </c:numCache>
            </c:numRef>
          </c:yVal>
          <c:smooth val="0"/>
        </c:ser>
        <c:ser>
          <c:idx val="68"/>
          <c:order val="68"/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Sammanst_smooth!$BY$8:$BY$89</c:f>
              <c:numCache>
                <c:formatCode>General</c:formatCode>
                <c:ptCount val="82"/>
                <c:pt idx="0">
                  <c:v>0</c:v>
                </c:pt>
                <c:pt idx="1">
                  <c:v>1.3333333333333333</c:v>
                </c:pt>
                <c:pt idx="2">
                  <c:v>3.6666666666666665</c:v>
                </c:pt>
                <c:pt idx="3">
                  <c:v>4</c:v>
                </c:pt>
                <c:pt idx="4">
                  <c:v>3.6666666666666665</c:v>
                </c:pt>
                <c:pt idx="5">
                  <c:v>3.3333333333333335</c:v>
                </c:pt>
                <c:pt idx="6">
                  <c:v>2</c:v>
                </c:pt>
                <c:pt idx="7">
                  <c:v>1.3333333333333333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0.33333333333333331</c:v>
                </c:pt>
                <c:pt idx="11">
                  <c:v>-0.33333333333333331</c:v>
                </c:pt>
                <c:pt idx="12">
                  <c:v>-0.66666666666666663</c:v>
                </c:pt>
                <c:pt idx="13">
                  <c:v>-0.33333333333333331</c:v>
                </c:pt>
                <c:pt idx="14">
                  <c:v>-0.33333333333333331</c:v>
                </c:pt>
                <c:pt idx="15">
                  <c:v>0.66666666666666663</c:v>
                </c:pt>
                <c:pt idx="16">
                  <c:v>1.3333333333333333</c:v>
                </c:pt>
                <c:pt idx="17">
                  <c:v>3</c:v>
                </c:pt>
                <c:pt idx="18">
                  <c:v>3.6666666666666665</c:v>
                </c:pt>
                <c:pt idx="19">
                  <c:v>3.6666666666666665</c:v>
                </c:pt>
                <c:pt idx="20">
                  <c:v>3.6666666666666665</c:v>
                </c:pt>
                <c:pt idx="21">
                  <c:v>3.6666666666666665</c:v>
                </c:pt>
                <c:pt idx="22">
                  <c:v>4</c:v>
                </c:pt>
                <c:pt idx="23">
                  <c:v>4.333333333333333</c:v>
                </c:pt>
                <c:pt idx="24">
                  <c:v>4.333333333333333</c:v>
                </c:pt>
                <c:pt idx="25">
                  <c:v>4.333333333333333</c:v>
                </c:pt>
                <c:pt idx="26">
                  <c:v>4</c:v>
                </c:pt>
                <c:pt idx="27">
                  <c:v>3.6666666666666665</c:v>
                </c:pt>
                <c:pt idx="28">
                  <c:v>3.3333333333333335</c:v>
                </c:pt>
                <c:pt idx="29">
                  <c:v>3.3333333333333335</c:v>
                </c:pt>
                <c:pt idx="30">
                  <c:v>3.3333333333333335</c:v>
                </c:pt>
                <c:pt idx="31">
                  <c:v>3.3333333333333335</c:v>
                </c:pt>
                <c:pt idx="32">
                  <c:v>3</c:v>
                </c:pt>
                <c:pt idx="33">
                  <c:v>2.6666666666666665</c:v>
                </c:pt>
                <c:pt idx="34">
                  <c:v>2.3333333333333335</c:v>
                </c:pt>
                <c:pt idx="35">
                  <c:v>2</c:v>
                </c:pt>
                <c:pt idx="36">
                  <c:v>2.3333333333333335</c:v>
                </c:pt>
                <c:pt idx="37">
                  <c:v>2.6666666666666665</c:v>
                </c:pt>
                <c:pt idx="38">
                  <c:v>3</c:v>
                </c:pt>
                <c:pt idx="39">
                  <c:v>3</c:v>
                </c:pt>
                <c:pt idx="40">
                  <c:v>3.3333333333333335</c:v>
                </c:pt>
                <c:pt idx="41">
                  <c:v>3.6666666666666665</c:v>
                </c:pt>
                <c:pt idx="42">
                  <c:v>4</c:v>
                </c:pt>
                <c:pt idx="43">
                  <c:v>3.6666666666666665</c:v>
                </c:pt>
                <c:pt idx="44">
                  <c:v>3.3333333333333335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3.6666666666666665</c:v>
                </c:pt>
                <c:pt idx="51">
                  <c:v>5</c:v>
                </c:pt>
                <c:pt idx="52">
                  <c:v>6</c:v>
                </c:pt>
                <c:pt idx="53">
                  <c:v>7</c:v>
                </c:pt>
                <c:pt idx="54">
                  <c:v>8</c:v>
                </c:pt>
                <c:pt idx="55">
                  <c:v>9.6666666666666661</c:v>
                </c:pt>
                <c:pt idx="56">
                  <c:v>10.666666666666666</c:v>
                </c:pt>
                <c:pt idx="57">
                  <c:v>11</c:v>
                </c:pt>
                <c:pt idx="58">
                  <c:v>10.666666666666666</c:v>
                </c:pt>
                <c:pt idx="59">
                  <c:v>10.333333333333334</c:v>
                </c:pt>
                <c:pt idx="60">
                  <c:v>10</c:v>
                </c:pt>
                <c:pt idx="61">
                  <c:v>10</c:v>
                </c:pt>
                <c:pt idx="62">
                  <c:v>10.666666666666666</c:v>
                </c:pt>
                <c:pt idx="63">
                  <c:v>11.333333333333334</c:v>
                </c:pt>
                <c:pt idx="64">
                  <c:v>13</c:v>
                </c:pt>
                <c:pt idx="65">
                  <c:v>14</c:v>
                </c:pt>
                <c:pt idx="66">
                  <c:v>14.666666666666666</c:v>
                </c:pt>
                <c:pt idx="67">
                  <c:v>14.333333333333334</c:v>
                </c:pt>
                <c:pt idx="68">
                  <c:v>14.333333333333334</c:v>
                </c:pt>
                <c:pt idx="69">
                  <c:v>14.666666666666666</c:v>
                </c:pt>
                <c:pt idx="70">
                  <c:v>14.666666666666666</c:v>
                </c:pt>
                <c:pt idx="71">
                  <c:v>15.333333333333334</c:v>
                </c:pt>
                <c:pt idx="72">
                  <c:v>15.666666666666666</c:v>
                </c:pt>
                <c:pt idx="73">
                  <c:v>16.666666666666668</c:v>
                </c:pt>
                <c:pt idx="74">
                  <c:v>16.666666666666668</c:v>
                </c:pt>
                <c:pt idx="75">
                  <c:v>16.666666666666668</c:v>
                </c:pt>
                <c:pt idx="76">
                  <c:v>16.333333333333332</c:v>
                </c:pt>
                <c:pt idx="77">
                  <c:v>16</c:v>
                </c:pt>
                <c:pt idx="78">
                  <c:v>15.333333333333334</c:v>
                </c:pt>
                <c:pt idx="79">
                  <c:v>15.333333333333334</c:v>
                </c:pt>
                <c:pt idx="80">
                  <c:v>14.666666666666666</c:v>
                </c:pt>
                <c:pt idx="81">
                  <c:v>15</c:v>
                </c:pt>
              </c:numCache>
            </c:numRef>
          </c:yVal>
          <c:smooth val="0"/>
        </c:ser>
        <c:ser>
          <c:idx val="72"/>
          <c:order val="69"/>
          <c:tx>
            <c:strRef>
              <c:f>Sammanst_smooth!$CB$3</c:f>
              <c:strCache>
                <c:ptCount val="1"/>
                <c:pt idx="0">
                  <c:v>Medel</c:v>
                </c:pt>
              </c:strCache>
            </c:strRef>
          </c:tx>
          <c:spPr>
            <a:ln w="41275" cmpd="sng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Sammanst_smooth!$CB$8:$CB$89</c:f>
              <c:numCache>
                <c:formatCode>General</c:formatCode>
                <c:ptCount val="82"/>
                <c:pt idx="0">
                  <c:v>-0.44927536231884058</c:v>
                </c:pt>
                <c:pt idx="1">
                  <c:v>0.19323671497584541</c:v>
                </c:pt>
                <c:pt idx="2">
                  <c:v>1.3333333333333328</c:v>
                </c:pt>
                <c:pt idx="3">
                  <c:v>1.7922705314009661</c:v>
                </c:pt>
                <c:pt idx="4">
                  <c:v>1.7053140096618364</c:v>
                </c:pt>
                <c:pt idx="5">
                  <c:v>1.6763285024154586</c:v>
                </c:pt>
                <c:pt idx="6">
                  <c:v>1.3091787439613529</c:v>
                </c:pt>
                <c:pt idx="7">
                  <c:v>1.333333333333333</c:v>
                </c:pt>
                <c:pt idx="8">
                  <c:v>1.2608695652173914</c:v>
                </c:pt>
                <c:pt idx="9">
                  <c:v>1.3043478260869565</c:v>
                </c:pt>
                <c:pt idx="10">
                  <c:v>1.1690821256038644</c:v>
                </c:pt>
                <c:pt idx="11">
                  <c:v>0.49758454106280198</c:v>
                </c:pt>
                <c:pt idx="12">
                  <c:v>0.42028985507246375</c:v>
                </c:pt>
                <c:pt idx="13">
                  <c:v>0.5</c:v>
                </c:pt>
                <c:pt idx="14">
                  <c:v>0.5096618357487922</c:v>
                </c:pt>
                <c:pt idx="15">
                  <c:v>1.0241545893719806</c:v>
                </c:pt>
                <c:pt idx="16">
                  <c:v>1.4879227053140096</c:v>
                </c:pt>
                <c:pt idx="17">
                  <c:v>2.6811594202898559</c:v>
                </c:pt>
                <c:pt idx="18">
                  <c:v>3.0144927536231885</c:v>
                </c:pt>
                <c:pt idx="19">
                  <c:v>3.1449275362318838</c:v>
                </c:pt>
                <c:pt idx="20">
                  <c:v>3.3236714975845412</c:v>
                </c:pt>
                <c:pt idx="21">
                  <c:v>3.4589371980676336</c:v>
                </c:pt>
                <c:pt idx="22">
                  <c:v>3.9516908212560389</c:v>
                </c:pt>
                <c:pt idx="23">
                  <c:v>4.2415458937198061</c:v>
                </c:pt>
                <c:pt idx="24">
                  <c:v>4.420289855072463</c:v>
                </c:pt>
                <c:pt idx="25">
                  <c:v>4.3236714975845407</c:v>
                </c:pt>
                <c:pt idx="26">
                  <c:v>4.0869565217391308</c:v>
                </c:pt>
                <c:pt idx="27">
                  <c:v>3.6618357487922695</c:v>
                </c:pt>
                <c:pt idx="28">
                  <c:v>3.3574879227053143</c:v>
                </c:pt>
                <c:pt idx="29">
                  <c:v>3.2512077294685988</c:v>
                </c:pt>
                <c:pt idx="30">
                  <c:v>3.3913043478260874</c:v>
                </c:pt>
                <c:pt idx="31">
                  <c:v>3.4202898550724634</c:v>
                </c:pt>
                <c:pt idx="32">
                  <c:v>3.2560386473429963</c:v>
                </c:pt>
                <c:pt idx="33">
                  <c:v>2.9565217391304333</c:v>
                </c:pt>
                <c:pt idx="34">
                  <c:v>2.6521739130434803</c:v>
                </c:pt>
                <c:pt idx="35">
                  <c:v>2.3043478260869561</c:v>
                </c:pt>
                <c:pt idx="36">
                  <c:v>2.4154589371980677</c:v>
                </c:pt>
                <c:pt idx="37">
                  <c:v>2.6425120772946862</c:v>
                </c:pt>
                <c:pt idx="38">
                  <c:v>3.5314009661835741</c:v>
                </c:pt>
                <c:pt idx="39">
                  <c:v>4.4492753623188417</c:v>
                </c:pt>
                <c:pt idx="40">
                  <c:v>5.2608695652173907</c:v>
                </c:pt>
                <c:pt idx="41">
                  <c:v>5.6280193236714977</c:v>
                </c:pt>
                <c:pt idx="42">
                  <c:v>5.599033816425119</c:v>
                </c:pt>
                <c:pt idx="43">
                  <c:v>5.5120772946859899</c:v>
                </c:pt>
                <c:pt idx="44">
                  <c:v>5.1642512077294693</c:v>
                </c:pt>
                <c:pt idx="45">
                  <c:v>5.1207729468599021</c:v>
                </c:pt>
                <c:pt idx="46">
                  <c:v>5.0531400966183586</c:v>
                </c:pt>
                <c:pt idx="47">
                  <c:v>5.0048309178743979</c:v>
                </c:pt>
                <c:pt idx="48">
                  <c:v>4.85024154589372</c:v>
                </c:pt>
                <c:pt idx="49">
                  <c:v>4.4396135265700476</c:v>
                </c:pt>
                <c:pt idx="50">
                  <c:v>4.4492753623188408</c:v>
                </c:pt>
                <c:pt idx="51">
                  <c:v>4.8115942028985508</c:v>
                </c:pt>
                <c:pt idx="52">
                  <c:v>5.4927536231884062</c:v>
                </c:pt>
                <c:pt idx="53">
                  <c:v>5.9613526570048307</c:v>
                </c:pt>
                <c:pt idx="54">
                  <c:v>6.3961352657004831</c:v>
                </c:pt>
                <c:pt idx="55">
                  <c:v>7.0241545893719817</c:v>
                </c:pt>
                <c:pt idx="56">
                  <c:v>7.8550724637681162</c:v>
                </c:pt>
                <c:pt idx="57">
                  <c:v>8.0338164251207758</c:v>
                </c:pt>
                <c:pt idx="58">
                  <c:v>8.0193236714975793</c:v>
                </c:pt>
                <c:pt idx="59">
                  <c:v>7.7536231884057969</c:v>
                </c:pt>
                <c:pt idx="60">
                  <c:v>7.6183574879227134</c:v>
                </c:pt>
                <c:pt idx="61">
                  <c:v>7.4734299516908189</c:v>
                </c:pt>
                <c:pt idx="62">
                  <c:v>7.7439613526570019</c:v>
                </c:pt>
                <c:pt idx="63">
                  <c:v>8.2560386473429972</c:v>
                </c:pt>
                <c:pt idx="64">
                  <c:v>8.9541062801932334</c:v>
                </c:pt>
                <c:pt idx="65">
                  <c:v>9.1449275362318847</c:v>
                </c:pt>
                <c:pt idx="66">
                  <c:v>8.9178743961352627</c:v>
                </c:pt>
                <c:pt idx="67">
                  <c:v>8.695652173913043</c:v>
                </c:pt>
                <c:pt idx="68">
                  <c:v>8.6666666666666661</c:v>
                </c:pt>
                <c:pt idx="69">
                  <c:v>8.8985507246376798</c:v>
                </c:pt>
                <c:pt idx="70">
                  <c:v>8.6763285024154584</c:v>
                </c:pt>
                <c:pt idx="71">
                  <c:v>8.6714975845410649</c:v>
                </c:pt>
                <c:pt idx="72">
                  <c:v>8.5893719806763276</c:v>
                </c:pt>
                <c:pt idx="73">
                  <c:v>9.1304347826086936</c:v>
                </c:pt>
                <c:pt idx="74">
                  <c:v>9.2125603864734344</c:v>
                </c:pt>
                <c:pt idx="75">
                  <c:v>9.3043478260869605</c:v>
                </c:pt>
                <c:pt idx="76">
                  <c:v>9.1739130434782599</c:v>
                </c:pt>
                <c:pt idx="77">
                  <c:v>8.8840579710144905</c:v>
                </c:pt>
                <c:pt idx="78">
                  <c:v>8.3913043478260878</c:v>
                </c:pt>
                <c:pt idx="79">
                  <c:v>8.4057971014492754</c:v>
                </c:pt>
                <c:pt idx="80">
                  <c:v>8.2077294685990374</c:v>
                </c:pt>
                <c:pt idx="81">
                  <c:v>8.579710144927537</c:v>
                </c:pt>
              </c:numCache>
            </c:numRef>
          </c:yVal>
          <c:smooth val="0"/>
        </c:ser>
        <c:ser>
          <c:idx val="69"/>
          <c:order val="70"/>
          <c:tx>
            <c:v>75-percentil</c:v>
          </c:tx>
          <c:spPr>
            <a:ln w="50800" cmpd="dbl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Sammanst_smooth!$H$8:$H$89</c:f>
              <c:numCache>
                <c:formatCode>0</c:formatCode>
                <c:ptCount val="82"/>
                <c:pt idx="0">
                  <c:v>0</c:v>
                </c:pt>
                <c:pt idx="1">
                  <c:v>2.9999999999999893</c:v>
                </c:pt>
                <c:pt idx="2">
                  <c:v>4.9999999999999822</c:v>
                </c:pt>
                <c:pt idx="3">
                  <c:v>6.0000000000000187</c:v>
                </c:pt>
                <c:pt idx="4">
                  <c:v>8.0000000000000107</c:v>
                </c:pt>
                <c:pt idx="5">
                  <c:v>10.000000000000004</c:v>
                </c:pt>
                <c:pt idx="6">
                  <c:v>12.999999999999993</c:v>
                </c:pt>
                <c:pt idx="7">
                  <c:v>17.999999999999975</c:v>
                </c:pt>
                <c:pt idx="8">
                  <c:v>20.00000000000005</c:v>
                </c:pt>
                <c:pt idx="9">
                  <c:v>22.000000000000043</c:v>
                </c:pt>
                <c:pt idx="10">
                  <c:v>24.000000000000036</c:v>
                </c:pt>
                <c:pt idx="11">
                  <c:v>26.000000000000028</c:v>
                </c:pt>
                <c:pt idx="12">
                  <c:v>31.000000000000011</c:v>
                </c:pt>
                <c:pt idx="13">
                  <c:v>34.999999999999993</c:v>
                </c:pt>
                <c:pt idx="14">
                  <c:v>38.999999999999979</c:v>
                </c:pt>
                <c:pt idx="15">
                  <c:v>43.999999999999964</c:v>
                </c:pt>
                <c:pt idx="16">
                  <c:v>47.99999999999995</c:v>
                </c:pt>
                <c:pt idx="17">
                  <c:v>49.999999999999943</c:v>
                </c:pt>
                <c:pt idx="18">
                  <c:v>54.000000000000007</c:v>
                </c:pt>
                <c:pt idx="19">
                  <c:v>57</c:v>
                </c:pt>
                <c:pt idx="20">
                  <c:v>59.999999999999986</c:v>
                </c:pt>
                <c:pt idx="21">
                  <c:v>62.999999999999979</c:v>
                </c:pt>
                <c:pt idx="22">
                  <c:v>67.000000000000043</c:v>
                </c:pt>
                <c:pt idx="23">
                  <c:v>70.000000000000028</c:v>
                </c:pt>
                <c:pt idx="24">
                  <c:v>73.000000000000014</c:v>
                </c:pt>
                <c:pt idx="25">
                  <c:v>77</c:v>
                </c:pt>
                <c:pt idx="26">
                  <c:v>79</c:v>
                </c:pt>
                <c:pt idx="27">
                  <c:v>81.999999999999986</c:v>
                </c:pt>
                <c:pt idx="28">
                  <c:v>85.999999999999972</c:v>
                </c:pt>
                <c:pt idx="29">
                  <c:v>87.999999999999972</c:v>
                </c:pt>
                <c:pt idx="30">
                  <c:v>89.999999999999957</c:v>
                </c:pt>
                <c:pt idx="31">
                  <c:v>92.999999999999943</c:v>
                </c:pt>
                <c:pt idx="32">
                  <c:v>96.000000000000014</c:v>
                </c:pt>
                <c:pt idx="33">
                  <c:v>99.000000000000014</c:v>
                </c:pt>
                <c:pt idx="34">
                  <c:v>103</c:v>
                </c:pt>
                <c:pt idx="35">
                  <c:v>105.99999999999999</c:v>
                </c:pt>
                <c:pt idx="36">
                  <c:v>109.00000000000006</c:v>
                </c:pt>
                <c:pt idx="37">
                  <c:v>113.00000000000004</c:v>
                </c:pt>
                <c:pt idx="38">
                  <c:v>116.00000000000003</c:v>
                </c:pt>
                <c:pt idx="39">
                  <c:v>117.00000000000003</c:v>
                </c:pt>
                <c:pt idx="40">
                  <c:v>121</c:v>
                </c:pt>
                <c:pt idx="41">
                  <c:v>124.99999999999999</c:v>
                </c:pt>
                <c:pt idx="42">
                  <c:v>126.99999999999997</c:v>
                </c:pt>
                <c:pt idx="43">
                  <c:v>129.99999999999997</c:v>
                </c:pt>
                <c:pt idx="44">
                  <c:v>133.99999999999994</c:v>
                </c:pt>
                <c:pt idx="45">
                  <c:v>139.00000000000003</c:v>
                </c:pt>
                <c:pt idx="46">
                  <c:v>141.00000000000003</c:v>
                </c:pt>
                <c:pt idx="47">
                  <c:v>143.99999999999991</c:v>
                </c:pt>
                <c:pt idx="48">
                  <c:v>148.00000000000006</c:v>
                </c:pt>
                <c:pt idx="49">
                  <c:v>152.00000000000006</c:v>
                </c:pt>
                <c:pt idx="50">
                  <c:v>156.00000000000003</c:v>
                </c:pt>
                <c:pt idx="51">
                  <c:v>160.99999999999997</c:v>
                </c:pt>
                <c:pt idx="52">
                  <c:v>165</c:v>
                </c:pt>
                <c:pt idx="53">
                  <c:v>168</c:v>
                </c:pt>
                <c:pt idx="54">
                  <c:v>171.99999999999997</c:v>
                </c:pt>
                <c:pt idx="55">
                  <c:v>178.00000000000006</c:v>
                </c:pt>
                <c:pt idx="56">
                  <c:v>180.00000000000006</c:v>
                </c:pt>
                <c:pt idx="57">
                  <c:v>184.99999999999994</c:v>
                </c:pt>
                <c:pt idx="58">
                  <c:v>192</c:v>
                </c:pt>
                <c:pt idx="59">
                  <c:v>197.00000000000006</c:v>
                </c:pt>
                <c:pt idx="60">
                  <c:v>201.00000000000003</c:v>
                </c:pt>
                <c:pt idx="61">
                  <c:v>205.00000000000003</c:v>
                </c:pt>
                <c:pt idx="62">
                  <c:v>207</c:v>
                </c:pt>
                <c:pt idx="63">
                  <c:v>209</c:v>
                </c:pt>
                <c:pt idx="64">
                  <c:v>212</c:v>
                </c:pt>
                <c:pt idx="65">
                  <c:v>214</c:v>
                </c:pt>
                <c:pt idx="66">
                  <c:v>214.99999999999997</c:v>
                </c:pt>
                <c:pt idx="67">
                  <c:v>218.99999999999997</c:v>
                </c:pt>
                <c:pt idx="68">
                  <c:v>221.99999999999994</c:v>
                </c:pt>
                <c:pt idx="69">
                  <c:v>223.00000000000006</c:v>
                </c:pt>
                <c:pt idx="70">
                  <c:v>225.00000000000006</c:v>
                </c:pt>
                <c:pt idx="71">
                  <c:v>227.99999999999994</c:v>
                </c:pt>
                <c:pt idx="72">
                  <c:v>231.00000000000003</c:v>
                </c:pt>
                <c:pt idx="73">
                  <c:v>235.00000000000003</c:v>
                </c:pt>
                <c:pt idx="74">
                  <c:v>237</c:v>
                </c:pt>
                <c:pt idx="75">
                  <c:v>241</c:v>
                </c:pt>
                <c:pt idx="76">
                  <c:v>242.00000000000006</c:v>
                </c:pt>
                <c:pt idx="77">
                  <c:v>243</c:v>
                </c:pt>
                <c:pt idx="78">
                  <c:v>246.00000000000003</c:v>
                </c:pt>
                <c:pt idx="79">
                  <c:v>248.00000000000003</c:v>
                </c:pt>
                <c:pt idx="80">
                  <c:v>248.99999999999997</c:v>
                </c:pt>
                <c:pt idx="81">
                  <c:v>253</c:v>
                </c:pt>
              </c:numCache>
            </c:numRef>
          </c:xVal>
          <c:yVal>
            <c:numRef>
              <c:f>Sammanst_smooth!$CC$8:$CC$89</c:f>
              <c:numCache>
                <c:formatCode>General</c:formatCode>
                <c:ptCount val="82"/>
                <c:pt idx="0">
                  <c:v>-0.5</c:v>
                </c:pt>
                <c:pt idx="1">
                  <c:v>0.16666666666666666</c:v>
                </c:pt>
                <c:pt idx="2">
                  <c:v>1.3333333333333333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1.3333333333333333</c:v>
                </c:pt>
                <c:pt idx="7">
                  <c:v>1.1666666666666665</c:v>
                </c:pt>
                <c:pt idx="8">
                  <c:v>1</c:v>
                </c:pt>
                <c:pt idx="9">
                  <c:v>1</c:v>
                </c:pt>
                <c:pt idx="10">
                  <c:v>0.66666666666666663</c:v>
                </c:pt>
                <c:pt idx="11">
                  <c:v>0</c:v>
                </c:pt>
                <c:pt idx="12">
                  <c:v>0</c:v>
                </c:pt>
                <c:pt idx="13">
                  <c:v>0.33333333333333331</c:v>
                </c:pt>
                <c:pt idx="14">
                  <c:v>0.66666666666666663</c:v>
                </c:pt>
                <c:pt idx="15">
                  <c:v>1.3333333333333333</c:v>
                </c:pt>
                <c:pt idx="16">
                  <c:v>2</c:v>
                </c:pt>
                <c:pt idx="17">
                  <c:v>3.3333333333333335</c:v>
                </c:pt>
                <c:pt idx="18">
                  <c:v>3.833333333333333</c:v>
                </c:pt>
                <c:pt idx="19">
                  <c:v>4</c:v>
                </c:pt>
                <c:pt idx="20">
                  <c:v>4.333333333333333</c:v>
                </c:pt>
                <c:pt idx="21">
                  <c:v>4.333333333333333</c:v>
                </c:pt>
                <c:pt idx="22">
                  <c:v>5.1666666666666661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4.666666666666667</c:v>
                </c:pt>
                <c:pt idx="27">
                  <c:v>4.333333333333333</c:v>
                </c:pt>
                <c:pt idx="28">
                  <c:v>4.1666666666666661</c:v>
                </c:pt>
                <c:pt idx="29">
                  <c:v>4</c:v>
                </c:pt>
                <c:pt idx="30">
                  <c:v>4</c:v>
                </c:pt>
                <c:pt idx="31">
                  <c:v>4.333333333333333</c:v>
                </c:pt>
                <c:pt idx="32">
                  <c:v>4.1666666666666661</c:v>
                </c:pt>
                <c:pt idx="33">
                  <c:v>3.6666666666666665</c:v>
                </c:pt>
                <c:pt idx="34">
                  <c:v>3.3333333333333335</c:v>
                </c:pt>
                <c:pt idx="35">
                  <c:v>3</c:v>
                </c:pt>
                <c:pt idx="36">
                  <c:v>3.333333333333333</c:v>
                </c:pt>
                <c:pt idx="37">
                  <c:v>3.833333333333333</c:v>
                </c:pt>
                <c:pt idx="38">
                  <c:v>5.5</c:v>
                </c:pt>
                <c:pt idx="39">
                  <c:v>7</c:v>
                </c:pt>
                <c:pt idx="40">
                  <c:v>8.5</c:v>
                </c:pt>
                <c:pt idx="41">
                  <c:v>9</c:v>
                </c:pt>
                <c:pt idx="42">
                  <c:v>8.8333333333333321</c:v>
                </c:pt>
                <c:pt idx="43">
                  <c:v>8.8333333333333321</c:v>
                </c:pt>
                <c:pt idx="44">
                  <c:v>8.5</c:v>
                </c:pt>
                <c:pt idx="45">
                  <c:v>8.5</c:v>
                </c:pt>
                <c:pt idx="46">
                  <c:v>8.8333333333333321</c:v>
                </c:pt>
                <c:pt idx="47">
                  <c:v>9</c:v>
                </c:pt>
                <c:pt idx="48">
                  <c:v>9.1666666666666679</c:v>
                </c:pt>
                <c:pt idx="49">
                  <c:v>8.6666666666666661</c:v>
                </c:pt>
                <c:pt idx="50">
                  <c:v>8.5</c:v>
                </c:pt>
                <c:pt idx="51">
                  <c:v>8.8333333333333321</c:v>
                </c:pt>
                <c:pt idx="52">
                  <c:v>9.5</c:v>
                </c:pt>
                <c:pt idx="53">
                  <c:v>10</c:v>
                </c:pt>
                <c:pt idx="54">
                  <c:v>10.666666666666666</c:v>
                </c:pt>
                <c:pt idx="55">
                  <c:v>11.666666666666666</c:v>
                </c:pt>
                <c:pt idx="56">
                  <c:v>12.833333333333332</c:v>
                </c:pt>
                <c:pt idx="57">
                  <c:v>13.166666666666668</c:v>
                </c:pt>
                <c:pt idx="58">
                  <c:v>13.333333333333334</c:v>
                </c:pt>
                <c:pt idx="59">
                  <c:v>13</c:v>
                </c:pt>
                <c:pt idx="60">
                  <c:v>12.833333333333332</c:v>
                </c:pt>
                <c:pt idx="61">
                  <c:v>12.5</c:v>
                </c:pt>
                <c:pt idx="62">
                  <c:v>13</c:v>
                </c:pt>
                <c:pt idx="63">
                  <c:v>13.333333333333332</c:v>
                </c:pt>
                <c:pt idx="64">
                  <c:v>14.166666666666668</c:v>
                </c:pt>
                <c:pt idx="65">
                  <c:v>14.666666666666666</c:v>
                </c:pt>
                <c:pt idx="66">
                  <c:v>14.666666666666666</c:v>
                </c:pt>
                <c:pt idx="67">
                  <c:v>14.333333333333334</c:v>
                </c:pt>
                <c:pt idx="68">
                  <c:v>14.333333333333334</c:v>
                </c:pt>
                <c:pt idx="69">
                  <c:v>15</c:v>
                </c:pt>
                <c:pt idx="70">
                  <c:v>15.166666666666668</c:v>
                </c:pt>
                <c:pt idx="71">
                  <c:v>15.666666666666666</c:v>
                </c:pt>
                <c:pt idx="72">
                  <c:v>15.666666666666666</c:v>
                </c:pt>
                <c:pt idx="73">
                  <c:v>16.5</c:v>
                </c:pt>
                <c:pt idx="74">
                  <c:v>16.333333333333332</c:v>
                </c:pt>
                <c:pt idx="75">
                  <c:v>16.333333333333332</c:v>
                </c:pt>
                <c:pt idx="76">
                  <c:v>16.166666666666664</c:v>
                </c:pt>
                <c:pt idx="77">
                  <c:v>15.833333333333332</c:v>
                </c:pt>
                <c:pt idx="78">
                  <c:v>15.333333333333334</c:v>
                </c:pt>
                <c:pt idx="79">
                  <c:v>15.333333333333334</c:v>
                </c:pt>
                <c:pt idx="80">
                  <c:v>14.666666666666666</c:v>
                </c:pt>
                <c:pt idx="81">
                  <c:v>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99456"/>
        <c:axId val="108109824"/>
      </c:scatterChart>
      <c:valAx>
        <c:axId val="108099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noProof="0"/>
                </a:pPr>
                <a:r>
                  <a:rPr lang="en-US" noProof="0" dirty="0" smtClean="0"/>
                  <a:t>Scheduled Travel Time for train No.500 </a:t>
                </a:r>
                <a:r>
                  <a:rPr lang="en-US" baseline="0" noProof="0" dirty="0" smtClean="0"/>
                  <a:t>(min)</a:t>
                </a:r>
                <a:endParaRPr lang="en-US" noProof="0" dirty="0"/>
              </a:p>
            </c:rich>
          </c:tx>
          <c:layout>
            <c:manualLayout>
              <c:xMode val="edge"/>
              <c:yMode val="edge"/>
              <c:x val="0.27092569424653301"/>
              <c:y val="0.93103293650300656"/>
            </c:manualLayout>
          </c:layout>
          <c:overlay val="0"/>
        </c:title>
        <c:numFmt formatCode="0" sourceLinked="0"/>
        <c:majorTickMark val="out"/>
        <c:minorTickMark val="in"/>
        <c:tickLblPos val="nextTo"/>
        <c:crossAx val="108109824"/>
        <c:crosses val="autoZero"/>
        <c:crossBetween val="midCat"/>
        <c:majorUnit val="30"/>
        <c:minorUnit val="10"/>
      </c:valAx>
      <c:valAx>
        <c:axId val="108109824"/>
        <c:scaling>
          <c:orientation val="minMax"/>
          <c:min val="-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noProof="0"/>
                </a:pPr>
                <a:r>
                  <a:rPr lang="en-US" noProof="0" smtClean="0"/>
                  <a:t>Delay (min)</a:t>
                </a:r>
                <a:endParaRPr lang="en-US" noProof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0994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A85CA-1B0C-4215-8E65-144E8CA1D0B9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465E6-D312-4E85-AF03-55DE71337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02BEF8-E797-4E07-A305-E04DB3DFE8C1}" type="datetime1">
              <a:rPr lang="sv-SE"/>
              <a:pPr/>
              <a:t>2014-05-12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sv-SE"/>
              <a:t>Linköpings universitet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F2364-164F-44B4-8203-DB87472B23EC}" type="slidenum">
              <a:rPr lang="sv-SE"/>
              <a:pPr/>
              <a:t>1</a:t>
            </a:fld>
            <a:endParaRPr lang="sv-SE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various</a:t>
            </a:r>
            <a:r>
              <a:rPr lang="sv-SE" dirty="0" smtClean="0"/>
              <a:t> definitions for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railway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robustness</a:t>
            </a:r>
            <a:r>
              <a:rPr lang="sv-SE" baseline="0" dirty="0" smtClean="0"/>
              <a:t>. </a:t>
            </a:r>
          </a:p>
          <a:p>
            <a:pPr lvl="1"/>
            <a:r>
              <a:rPr lang="en-GB" dirty="0" smtClean="0"/>
              <a:t>Initial disturbances can be absorbed to some extent so that they do not lead to delays.</a:t>
            </a:r>
          </a:p>
          <a:p>
            <a:pPr lvl="1"/>
            <a:r>
              <a:rPr lang="en-GB" dirty="0" smtClean="0"/>
              <a:t>There are few knock-on delays from one train to another.</a:t>
            </a:r>
          </a:p>
          <a:p>
            <a:pPr lvl="1"/>
            <a:r>
              <a:rPr lang="en-GB" dirty="0" smtClean="0"/>
              <a:t>Delays disappear quickly, possibly with light dispatching measures</a:t>
            </a:r>
          </a:p>
          <a:p>
            <a:endParaRPr lang="en-GB" dirty="0" smtClean="0"/>
          </a:p>
          <a:p>
            <a:r>
              <a:rPr lang="en-GB" dirty="0" smtClean="0"/>
              <a:t>Knock on delay or secondary delay 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 delay that is imposed to a train by other trains (running in front of it and) sharing the same infrastructural resources.</a:t>
            </a: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Linköpings universitet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284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Train</a:t>
            </a:r>
            <a:r>
              <a:rPr lang="sv-SE" dirty="0" smtClean="0"/>
              <a:t> 500. </a:t>
            </a:r>
          </a:p>
          <a:p>
            <a:r>
              <a:rPr lang="sv-SE" dirty="0" err="1" smtClean="0"/>
              <a:t>Analysis</a:t>
            </a:r>
            <a:r>
              <a:rPr lang="sv-SE" dirty="0" smtClean="0"/>
              <a:t> for </a:t>
            </a:r>
            <a:r>
              <a:rPr lang="sv-SE" dirty="0" err="1" smtClean="0"/>
              <a:t>another</a:t>
            </a:r>
            <a:r>
              <a:rPr lang="sv-SE" dirty="0" smtClean="0"/>
              <a:t> </a:t>
            </a:r>
            <a:r>
              <a:rPr lang="sv-SE" dirty="0" err="1" smtClean="0"/>
              <a:t>train</a:t>
            </a:r>
            <a:r>
              <a:rPr lang="sv-SE" dirty="0" smtClean="0"/>
              <a:t> </a:t>
            </a:r>
            <a:r>
              <a:rPr lang="sv-SE" dirty="0" err="1" smtClean="0"/>
              <a:t>also</a:t>
            </a:r>
            <a:r>
              <a:rPr lang="sv-SE" dirty="0" smtClean="0"/>
              <a:t> </a:t>
            </a:r>
            <a:r>
              <a:rPr lang="sv-SE" dirty="0" err="1" smtClean="0"/>
              <a:t>showed</a:t>
            </a:r>
            <a:r>
              <a:rPr lang="sv-SE" dirty="0" smtClean="0"/>
              <a:t> the</a:t>
            </a:r>
            <a:r>
              <a:rPr lang="sv-SE" baseline="0" dirty="0" smtClean="0"/>
              <a:t> same trend (</a:t>
            </a:r>
            <a:r>
              <a:rPr lang="sv-SE" baseline="0" dirty="0" err="1" smtClean="0"/>
              <a:t>train</a:t>
            </a:r>
            <a:r>
              <a:rPr lang="sv-SE" baseline="0" dirty="0" smtClean="0"/>
              <a:t> 530).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Linköpings universitet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84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extra buffer time</a:t>
            </a:r>
          </a:p>
          <a:p>
            <a:r>
              <a:rPr lang="en-US" dirty="0" smtClean="0"/>
              <a:t>The longer trains’ travelling time,</a:t>
            </a:r>
            <a:r>
              <a:rPr lang="en-US" baseline="0" dirty="0" smtClean="0"/>
              <a:t> the larger the extra buffer time</a:t>
            </a:r>
          </a:p>
          <a:p>
            <a:r>
              <a:rPr lang="en-US" baseline="0" dirty="0" smtClean="0"/>
              <a:t>Lost capacity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Linköpings universitet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086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Linköpings universitet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03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the </a:t>
            </a:r>
            <a:r>
              <a:rPr lang="sv-SE" dirty="0" err="1" smtClean="0"/>
              <a:t>signalling</a:t>
            </a:r>
            <a:r>
              <a:rPr lang="sv-SE" dirty="0" smtClean="0"/>
              <a:t> </a:t>
            </a:r>
            <a:r>
              <a:rPr lang="sv-SE" dirty="0" err="1" smtClean="0"/>
              <a:t>type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Linköpings universitet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284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Linköpings universitet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59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2C13-A766-4AF9-9C1B-F9AEACA692DD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2E27-E04A-4163-94F8-D0AB5A9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0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2C13-A766-4AF9-9C1B-F9AEACA692DD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2E27-E04A-4163-94F8-D0AB5A9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0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2C13-A766-4AF9-9C1B-F9AEACA692DD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2E27-E04A-4163-94F8-D0AB5A9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56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Rubrikbild - s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r="3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19969" y="6243638"/>
            <a:ext cx="1008063" cy="457200"/>
          </a:xfr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2011-04-18</a:t>
            </a:r>
            <a:endParaRPr lang="sv-SE" alt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43932" y="6237288"/>
            <a:ext cx="3095625" cy="457200"/>
          </a:xfr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altLang="en-US" dirty="0"/>
              <a:t>Baspresentation LiU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45932" y="6243638"/>
            <a:ext cx="1234380" cy="4572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F05D053-2BF8-42DD-A080-ABD0C2C8396F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60607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2C13-A766-4AF9-9C1B-F9AEACA692DD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2E27-E04A-4163-94F8-D0AB5A9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9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2C13-A766-4AF9-9C1B-F9AEACA692DD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2E27-E04A-4163-94F8-D0AB5A9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8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2C13-A766-4AF9-9C1B-F9AEACA692DD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2E27-E04A-4163-94F8-D0AB5A9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2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2C13-A766-4AF9-9C1B-F9AEACA692DD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2E27-E04A-4163-94F8-D0AB5A9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0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2C13-A766-4AF9-9C1B-F9AEACA692DD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2E27-E04A-4163-94F8-D0AB5A9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9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2C13-A766-4AF9-9C1B-F9AEACA692DD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2E27-E04A-4163-94F8-D0AB5A9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0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2C13-A766-4AF9-9C1B-F9AEACA692DD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2E27-E04A-4163-94F8-D0AB5A9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2C13-A766-4AF9-9C1B-F9AEACA692DD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2E27-E04A-4163-94F8-D0AB5A9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2C13-A766-4AF9-9C1B-F9AEACA692DD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2E27-E04A-4163-94F8-D0AB5A9EDD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ildobjekt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04" y="116632"/>
            <a:ext cx="516084" cy="513581"/>
          </a:xfrm>
          <a:prstGeom prst="rect">
            <a:avLst/>
          </a:prstGeom>
        </p:spPr>
      </p:pic>
      <p:pic>
        <p:nvPicPr>
          <p:cNvPr id="8" name="Bildobjekt 5" descr="liulogga_blå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70940"/>
            <a:ext cx="1800200" cy="210175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04" y="692697"/>
            <a:ext cx="58809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3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vinnova.se/sv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trafikverket.se/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 bwMode="auto">
          <a:xfrm>
            <a:off x="-2604" y="1556792"/>
            <a:ext cx="7958980" cy="1944216"/>
          </a:xfrm>
          <a:prstGeom prst="rect">
            <a:avLst/>
          </a:prstGeom>
          <a:solidFill>
            <a:srgbClr val="4982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sv-SE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1371600" y="3645024"/>
            <a:ext cx="6400800" cy="2592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Anders Peterson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sz="1900" i="0" kern="0" dirty="0" err="1" smtClean="0">
                <a:latin typeface="Arial"/>
                <a:cs typeface="Arial"/>
              </a:rPr>
              <a:t>Fahimeh</a:t>
            </a:r>
            <a:r>
              <a:rPr lang="en-GB" sz="1900" i="0" kern="0" dirty="0" smtClean="0">
                <a:latin typeface="Arial"/>
                <a:cs typeface="Arial"/>
              </a:rPr>
              <a:t> </a:t>
            </a:r>
            <a:r>
              <a:rPr lang="en-GB" sz="1900" i="0" kern="0" dirty="0" err="1" smtClean="0">
                <a:latin typeface="Arial"/>
                <a:cs typeface="Arial"/>
              </a:rPr>
              <a:t>Khoshniyat</a:t>
            </a:r>
            <a:endParaRPr lang="en-GB" sz="1900" i="0" kern="0" dirty="0" smtClean="0"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Dept. of Science and Technology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Linköping University, </a:t>
            </a:r>
            <a:r>
              <a:rPr lang="en-GB" sz="1900" i="0" kern="0" dirty="0" err="1" smtClean="0">
                <a:latin typeface="Arial"/>
                <a:cs typeface="Arial"/>
              </a:rPr>
              <a:t>Norrköping</a:t>
            </a:r>
            <a:r>
              <a:rPr lang="en-GB" sz="1900" i="0" kern="0" dirty="0" smtClean="0">
                <a:latin typeface="Arial"/>
                <a:cs typeface="Arial"/>
              </a:rPr>
              <a:t>, Sweden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sz="1900" i="0" kern="0" dirty="0" smtClean="0">
                <a:latin typeface="Arial"/>
                <a:cs typeface="Arial"/>
              </a:rPr>
              <a:t>6</a:t>
            </a:r>
            <a:r>
              <a:rPr lang="en-GB" sz="1900" i="0" kern="0" baseline="30000" dirty="0" smtClean="0">
                <a:latin typeface="Arial"/>
                <a:cs typeface="Arial"/>
              </a:rPr>
              <a:t>th</a:t>
            </a:r>
            <a:r>
              <a:rPr lang="en-GB" sz="1900" i="0" kern="0" dirty="0" smtClean="0">
                <a:latin typeface="Arial"/>
                <a:cs typeface="Arial"/>
              </a:rPr>
              <a:t> </a:t>
            </a:r>
            <a:r>
              <a:rPr lang="en-GB" sz="1900" kern="0" dirty="0" smtClean="0">
                <a:latin typeface="Arial"/>
                <a:cs typeface="Arial"/>
              </a:rPr>
              <a:t>May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2014</a:t>
            </a:r>
          </a:p>
        </p:txBody>
      </p:sp>
      <p:sp>
        <p:nvSpPr>
          <p:cNvPr id="256015" name="Rectangle 1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41994" y="1700808"/>
            <a:ext cx="7498358" cy="1584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Effects of </a:t>
            </a:r>
            <a:r>
              <a:rPr lang="en-US" sz="3000" dirty="0" smtClean="0">
                <a:solidFill>
                  <a:schemeClr val="bg1"/>
                </a:solidFill>
              </a:rPr>
              <a:t>Travel Time Dependent Headway on </a:t>
            </a:r>
            <a:r>
              <a:rPr lang="en-US" sz="3000" dirty="0">
                <a:solidFill>
                  <a:schemeClr val="bg1"/>
                </a:solidFill>
              </a:rPr>
              <a:t>Railway Timetable Robustness: an Application to the Swedish Southern Mainline</a:t>
            </a:r>
            <a:endParaRPr lang="sv-SE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" t="4440" r="6654"/>
          <a:stretch/>
        </p:blipFill>
        <p:spPr>
          <a:xfrm>
            <a:off x="9128" y="44624"/>
            <a:ext cx="9171384" cy="5085184"/>
          </a:xfr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25570" y="5517232"/>
            <a:ext cx="5938717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2011, All trains, Minimum technical headway= </a:t>
            </a:r>
            <a:r>
              <a:rPr lang="en-US" sz="2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min, </a:t>
            </a:r>
            <a:r>
              <a:rPr lang="el-GR" sz="2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en-US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0.03</a:t>
            </a:r>
            <a:endParaRPr lang="en-US" sz="2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r="7054" b="4064"/>
          <a:stretch/>
        </p:blipFill>
        <p:spPr>
          <a:xfrm>
            <a:off x="179512" y="116632"/>
            <a:ext cx="8865619" cy="4863364"/>
          </a:xfr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25570" y="5517232"/>
            <a:ext cx="5938717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2011, All trains, Minimum technical headway= </a:t>
            </a:r>
            <a:r>
              <a:rPr lang="en-US" sz="2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min, </a:t>
            </a:r>
            <a:r>
              <a:rPr lang="el-GR" sz="2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en-US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0.03 (extra)</a:t>
            </a:r>
            <a:endParaRPr lang="en-US" sz="2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j_11266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51" y="3572619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rafikverkets logotyp - länk till startsidan">
            <a:hlinkClick r:id="rId4" tooltip="Länk till startsida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94" y="3891705"/>
            <a:ext cx="27336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Vinnov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30" y="3891705"/>
            <a:ext cx="1976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 descr="Expanding_sv_hori_bl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1640" y="1628800"/>
            <a:ext cx="6408712" cy="1424593"/>
          </a:xfrm>
          <a:prstGeom prst="rect">
            <a:avLst/>
          </a:prstGeom>
        </p:spPr>
      </p:pic>
      <p:sp>
        <p:nvSpPr>
          <p:cNvPr id="306192" name="Rectangle 16"/>
          <p:cNvSpPr>
            <a:spLocks noChangeArrowheads="1"/>
          </p:cNvSpPr>
          <p:nvPr/>
        </p:nvSpPr>
        <p:spPr bwMode="auto">
          <a:xfrm>
            <a:off x="1331640" y="6021288"/>
            <a:ext cx="6553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</a:pPr>
            <a:r>
              <a:rPr lang="sv-SE" sz="2800" i="0" dirty="0" err="1">
                <a:solidFill>
                  <a:schemeClr val="bg1"/>
                </a:solidFill>
              </a:rPr>
              <a:t>www.liu.se</a:t>
            </a:r>
            <a:endParaRPr lang="sv-SE" sz="2400" i="0" dirty="0">
              <a:solidFill>
                <a:schemeClr val="bg1"/>
              </a:solidFill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 bwMode="auto">
          <a:xfrm>
            <a:off x="2987824" y="5069312"/>
            <a:ext cx="3744416" cy="95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437BBE"/>
                </a:solidFill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en-US" sz="4400" b="1" i="0" kern="0" dirty="0" smtClean="0">
                <a:solidFill>
                  <a:schemeClr val="tx1"/>
                </a:solidFill>
              </a:rPr>
              <a:t>Thank you!</a:t>
            </a:r>
            <a:endParaRPr lang="sv-SE" sz="4400" b="1" i="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31" y="2924944"/>
            <a:ext cx="1976438" cy="8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348" cy="1139825"/>
          </a:xfrm>
        </p:spPr>
        <p:txBody>
          <a:bodyPr/>
          <a:lstStyle/>
          <a:p>
            <a:pPr marL="0" indent="0" algn="ctr"/>
            <a:r>
              <a:rPr lang="en-US" dirty="0"/>
              <a:t>Robustness in a railway timetable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42484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sv-SE" dirty="0" smtClean="0"/>
              <a:t>T</a:t>
            </a:r>
            <a:r>
              <a:rPr lang="en-GB" dirty="0" smtClean="0"/>
              <a:t>o </a:t>
            </a:r>
            <a:r>
              <a:rPr lang="en-GB" dirty="0"/>
              <a:t>“</a:t>
            </a:r>
            <a:r>
              <a:rPr lang="en-GB" i="1" dirty="0"/>
              <a:t>deal as well as possible with relatively small disturbances in the real-time operations</a:t>
            </a:r>
            <a:r>
              <a:rPr lang="en-GB" dirty="0"/>
              <a:t>” </a:t>
            </a:r>
            <a:r>
              <a:rPr lang="en-GB" dirty="0" smtClean="0"/>
              <a:t>(Kroon et al., 2008)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 </a:t>
            </a:r>
            <a:r>
              <a:rPr lang="en-US" i="1" dirty="0" smtClean="0"/>
              <a:t>“avoids </a:t>
            </a:r>
            <a:r>
              <a:rPr lang="en-US" i="1" dirty="0"/>
              <a:t>delay propagation as much as </a:t>
            </a:r>
            <a:r>
              <a:rPr lang="en-US" i="1" dirty="0" smtClean="0"/>
              <a:t>possible” </a:t>
            </a:r>
            <a:r>
              <a:rPr lang="en-US" dirty="0" smtClean="0"/>
              <a:t>(</a:t>
            </a:r>
            <a:r>
              <a:rPr lang="sv-SE" dirty="0" err="1"/>
              <a:t>Cacchiani</a:t>
            </a:r>
            <a:r>
              <a:rPr lang="sv-SE" dirty="0"/>
              <a:t> et al</a:t>
            </a:r>
            <a:r>
              <a:rPr lang="sv-SE" dirty="0" smtClean="0"/>
              <a:t>., 2012)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“Not to be sensitive </a:t>
            </a:r>
            <a:r>
              <a:rPr lang="en-US" i="1" dirty="0"/>
              <a:t>to </a:t>
            </a:r>
            <a:r>
              <a:rPr lang="en-US" i="1" dirty="0" smtClean="0"/>
              <a:t>disturbances” </a:t>
            </a:r>
            <a:r>
              <a:rPr lang="en-US" dirty="0" smtClean="0"/>
              <a:t>(</a:t>
            </a:r>
            <a:r>
              <a:rPr lang="sv-SE" dirty="0" err="1"/>
              <a:t>Shafia</a:t>
            </a:r>
            <a:r>
              <a:rPr lang="sv-SE" dirty="0"/>
              <a:t> et al</a:t>
            </a:r>
            <a:r>
              <a:rPr lang="sv-SE" dirty="0" smtClean="0"/>
              <a:t>., 2012)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 </a:t>
            </a:r>
            <a:r>
              <a:rPr lang="en-US" i="1" dirty="0" smtClean="0"/>
              <a:t>“allow </a:t>
            </a:r>
            <a:r>
              <a:rPr lang="en-US" i="1" dirty="0"/>
              <a:t>operators to cope with unexpected </a:t>
            </a:r>
            <a:r>
              <a:rPr lang="en-US" i="1" dirty="0" smtClean="0"/>
              <a:t>disruptions”</a:t>
            </a:r>
            <a:r>
              <a:rPr lang="en-US" dirty="0" smtClean="0"/>
              <a:t> (</a:t>
            </a:r>
            <a:r>
              <a:rPr lang="sv-SE" dirty="0" err="1" smtClean="0"/>
              <a:t>Salido</a:t>
            </a:r>
            <a:r>
              <a:rPr lang="sv-SE" dirty="0" smtClean="0"/>
              <a:t> et al., 2012)</a:t>
            </a:r>
            <a:endParaRPr lang="en-GB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95E0-07E7-42BE-93B3-2E89675223BE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17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581769"/>
            <a:ext cx="8928348" cy="6149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3200" dirty="0">
                <a:solidFill>
                  <a:srgbClr val="437BBE"/>
                </a:solidFill>
                <a:latin typeface="Arial"/>
                <a:cs typeface="Arial"/>
              </a:rPr>
              <a:t>On-time performance en route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188066"/>
              </p:ext>
            </p:extLst>
          </p:nvPr>
        </p:nvGraphicFramePr>
        <p:xfrm>
          <a:off x="395537" y="1229840"/>
          <a:ext cx="8280920" cy="515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1"/>
          <p:cNvSpPr txBox="1">
            <a:spLocks/>
          </p:cNvSpPr>
          <p:nvPr/>
        </p:nvSpPr>
        <p:spPr bwMode="auto">
          <a:xfrm>
            <a:off x="5004048" y="1454349"/>
            <a:ext cx="3456384" cy="67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437BBE"/>
                </a:solidFill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sz="1400" i="0" dirty="0" smtClean="0">
                <a:solidFill>
                  <a:schemeClr val="tx1"/>
                </a:solidFill>
              </a:rPr>
              <a:t>Dotted line = average performance</a:t>
            </a:r>
          </a:p>
          <a:p>
            <a:r>
              <a:rPr lang="en-GB" sz="1400" i="0" dirty="0" smtClean="0">
                <a:solidFill>
                  <a:schemeClr val="tx1"/>
                </a:solidFill>
              </a:rPr>
              <a:t>Doubled line = 75th percentile</a:t>
            </a:r>
            <a:endParaRPr lang="en-GB" sz="1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7581" y="4062288"/>
            <a:ext cx="1530684" cy="196259"/>
            <a:chOff x="701056" y="3427161"/>
            <a:chExt cx="1530684" cy="196259"/>
          </a:xfrm>
        </p:grpSpPr>
        <p:sp>
          <p:nvSpPr>
            <p:cNvPr id="28" name="Right Arrow 27"/>
            <p:cNvSpPr/>
            <p:nvPr/>
          </p:nvSpPr>
          <p:spPr bwMode="auto">
            <a:xfrm>
              <a:off x="701056" y="3436196"/>
              <a:ext cx="360040" cy="1872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022350" marR="0" indent="-35083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9" name="Right Arrow 28"/>
            <p:cNvSpPr/>
            <p:nvPr/>
          </p:nvSpPr>
          <p:spPr bwMode="auto">
            <a:xfrm>
              <a:off x="1871700" y="3427161"/>
              <a:ext cx="360040" cy="1872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022350" marR="0" indent="-35083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706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endParaRPr lang="en-US" sz="3200" dirty="0">
              <a:solidFill>
                <a:srgbClr val="437BBE"/>
              </a:solidFill>
              <a:latin typeface="Arial"/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87624" y="1700808"/>
            <a:ext cx="7087602" cy="3943164"/>
            <a:chOff x="1358968" y="1191643"/>
            <a:chExt cx="7087602" cy="3943164"/>
          </a:xfrm>
        </p:grpSpPr>
        <p:sp>
          <p:nvSpPr>
            <p:cNvPr id="33" name="TextBox 32"/>
            <p:cNvSpPr txBox="1"/>
            <p:nvPr/>
          </p:nvSpPr>
          <p:spPr>
            <a:xfrm>
              <a:off x="2600455" y="3508235"/>
              <a:ext cx="276947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1200" i="0" dirty="0" smtClean="0">
                  <a:cs typeface="Arial" pitchFamily="34" charset="0"/>
                </a:rPr>
                <a:t>Increasing buffer times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i="0" dirty="0" smtClean="0">
                  <a:cs typeface="Arial" pitchFamily="34" charset="0"/>
                </a:rPr>
                <a:t>Decreasing average speed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i="0" dirty="0" smtClean="0">
                  <a:cs typeface="Arial" pitchFamily="34" charset="0"/>
                </a:rPr>
                <a:t>Decreasing the capacity usage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i="0" dirty="0" smtClean="0">
                  <a:cs typeface="Arial" pitchFamily="34" charset="0"/>
                </a:rPr>
                <a:t>Decreasing the heterogeneity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07488" y="1191643"/>
              <a:ext cx="25784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i="0" dirty="0" smtClean="0">
                  <a:cs typeface="Arial" pitchFamily="34" charset="0"/>
                </a:rPr>
                <a:t>Robust Timetable</a:t>
              </a:r>
              <a:endParaRPr lang="en-US" sz="1600" b="1" i="0" dirty="0"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15816" y="2503929"/>
              <a:ext cx="10935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i="0" dirty="0" smtClean="0">
                  <a:cs typeface="Arial" pitchFamily="34" charset="0"/>
                </a:rPr>
                <a:t>Strategies</a:t>
              </a:r>
              <a:endParaRPr lang="en-US" sz="1200" b="1" i="0" dirty="0"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57004" y="2466741"/>
              <a:ext cx="17189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i="0" dirty="0" smtClean="0">
                  <a:cs typeface="Arial" pitchFamily="34" charset="0"/>
                </a:rPr>
                <a:t>Applied Methods</a:t>
              </a:r>
              <a:endParaRPr lang="en-US" sz="1200" b="1" i="0" dirty="0"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86420" y="3368025"/>
              <a:ext cx="132316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i="0" dirty="0" smtClean="0">
                  <a:cs typeface="Arial" pitchFamily="34" charset="0"/>
                </a:rPr>
                <a:t>Optimization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23406" y="3369736"/>
              <a:ext cx="132316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i="0" dirty="0" smtClean="0">
                  <a:cs typeface="Arial" pitchFamily="34" charset="0"/>
                </a:rPr>
                <a:t>Simulations</a:t>
              </a:r>
              <a:endParaRPr lang="en-US" sz="1200" i="0" dirty="0"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06059" y="4303810"/>
              <a:ext cx="2578473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1200" i="0" dirty="0" smtClean="0">
                  <a:cs typeface="Arial" pitchFamily="34" charset="0"/>
                </a:rPr>
                <a:t>Total Secondary Delays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i="0" dirty="0" smtClean="0">
                  <a:cs typeface="Arial" pitchFamily="34" charset="0"/>
                </a:rPr>
                <a:t>Average Secondary Delays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i="0" dirty="0" smtClean="0">
                  <a:cs typeface="Arial" pitchFamily="34" charset="0"/>
                </a:rPr>
                <a:t>Recovery Time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i="0" dirty="0" smtClean="0">
                  <a:cs typeface="Arial" pitchFamily="34" charset="0"/>
                </a:rPr>
                <a:t>Number of Delayed Trains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979712" y="2976727"/>
              <a:ext cx="0" cy="507672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5400000">
              <a:off x="6445098" y="2698339"/>
              <a:ext cx="674304" cy="668496"/>
            </a:xfrm>
            <a:prstGeom prst="bentConnector3">
              <a:avLst>
                <a:gd name="adj1" fmla="val 5339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37" idx="2"/>
              <a:endCxn id="39" idx="0"/>
            </p:cNvCxnSpPr>
            <p:nvPr/>
          </p:nvCxnSpPr>
          <p:spPr>
            <a:xfrm rot="16200000" flipH="1">
              <a:off x="7137743" y="2722491"/>
              <a:ext cx="625996" cy="66849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923928" y="2414666"/>
              <a:ext cx="198396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i="0" dirty="0" smtClean="0">
                  <a:cs typeface="Arial" pitchFamily="34" charset="0"/>
                </a:rPr>
                <a:t>Selecting Measurement Indicators</a:t>
              </a:r>
              <a:endParaRPr lang="en-US" sz="1200" b="1" i="0" dirty="0"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58968" y="2464602"/>
              <a:ext cx="124148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i="0" dirty="0" smtClean="0">
                  <a:cs typeface="Arial" pitchFamily="34" charset="0"/>
                </a:rPr>
                <a:t>Planning Perspective</a:t>
              </a:r>
              <a:endParaRPr lang="en-US" sz="1200" b="1" i="0" dirty="0"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03648" y="3499459"/>
              <a:ext cx="162348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1200" i="0" dirty="0" smtClean="0">
                  <a:cs typeface="Arial" pitchFamily="34" charset="0"/>
                </a:rPr>
                <a:t>Tactical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i="0" dirty="0" smtClean="0">
                  <a:cs typeface="Arial" pitchFamily="34" charset="0"/>
                </a:rPr>
                <a:t>Operational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i="0" dirty="0" smtClean="0">
                  <a:cs typeface="Arial" pitchFamily="34" charset="0"/>
                </a:rPr>
                <a:t>Re-scheduling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690401" y="2605240"/>
              <a:ext cx="609791" cy="1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 rot="16200000" flipH="1">
              <a:off x="5443698" y="734210"/>
              <a:ext cx="825822" cy="2519770"/>
            </a:xfrm>
            <a:prstGeom prst="bentConnector3">
              <a:avLst>
                <a:gd name="adj1" fmla="val 45556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1488965" y="2392503"/>
              <a:ext cx="4201956" cy="584224"/>
            </a:xfrm>
            <a:prstGeom prst="round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i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Elbow Connector 49"/>
            <p:cNvCxnSpPr/>
            <p:nvPr/>
          </p:nvCxnSpPr>
          <p:spPr>
            <a:xfrm rot="5400000">
              <a:off x="2865226" y="638811"/>
              <a:ext cx="825822" cy="263717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 rot="16200000" flipH="1">
              <a:off x="4446434" y="1694777"/>
              <a:ext cx="825825" cy="5252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/>
            <p:nvPr/>
          </p:nvCxnSpPr>
          <p:spPr>
            <a:xfrm rot="10800000" flipV="1">
              <a:off x="3479346" y="1957398"/>
              <a:ext cx="1117380" cy="435107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217468" y="2976727"/>
              <a:ext cx="0" cy="1320247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3498291" y="2976727"/>
              <a:ext cx="195" cy="522732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1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348" cy="64807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3200" dirty="0">
                <a:solidFill>
                  <a:srgbClr val="437BBE"/>
                </a:solidFill>
                <a:latin typeface="Arial"/>
                <a:cs typeface="Arial"/>
              </a:rPr>
              <a:t>Purpose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268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T</a:t>
            </a:r>
            <a:r>
              <a:rPr lang="en-US" sz="1800" dirty="0" smtClean="0"/>
              <a:t>o implement extra time separation between succeeding trains in a timetable and </a:t>
            </a:r>
            <a:r>
              <a:rPr lang="en-US" sz="1800" dirty="0"/>
              <a:t>correlate them with </a:t>
            </a:r>
            <a:r>
              <a:rPr lang="en-US" sz="1800" dirty="0" smtClean="0"/>
              <a:t>trains’ travel times</a:t>
            </a:r>
            <a:r>
              <a:rPr lang="en-US" sz="1800" dirty="0"/>
              <a:t>.</a:t>
            </a:r>
            <a:endParaRPr lang="en-GB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292080" y="4365104"/>
            <a:ext cx="19442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ysClr val="windowText" lastClr="000000"/>
                </a:solidFill>
              </a:rPr>
              <a:t>1 min / </a:t>
            </a:r>
            <a:r>
              <a:rPr lang="en-US" sz="1600" i="0" dirty="0" err="1" smtClean="0">
                <a:solidFill>
                  <a:sysClr val="windowText" lastClr="000000"/>
                </a:solidFill>
              </a:rPr>
              <a:t>hr</a:t>
            </a:r>
            <a:r>
              <a:rPr lang="en-US" sz="1600" i="0" dirty="0" smtClean="0">
                <a:solidFill>
                  <a:sysClr val="windowText" lastClr="000000"/>
                </a:solidFill>
              </a:rPr>
              <a:t> or 1,7 %</a:t>
            </a:r>
            <a:endParaRPr lang="en-US" sz="1600" i="0" dirty="0">
              <a:solidFill>
                <a:sysClr val="windowText" lastClr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331640" y="2564904"/>
            <a:ext cx="2196843" cy="2520280"/>
            <a:chOff x="1368247" y="2567369"/>
            <a:chExt cx="2196843" cy="252028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68247" y="2567369"/>
              <a:ext cx="2196843" cy="252028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024430" y="5087649"/>
              <a:ext cx="540660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368247" y="2567369"/>
              <a:ext cx="1656183" cy="252028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>
            <a:off x="1115616" y="5589240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15616" y="2132856"/>
            <a:ext cx="0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31640" y="2564904"/>
            <a:ext cx="1656184" cy="2520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19672" y="2564904"/>
            <a:ext cx="1656184" cy="2520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19672" y="2564904"/>
            <a:ext cx="1908812" cy="252028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15616" y="2564904"/>
            <a:ext cx="5040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15616" y="5085184"/>
            <a:ext cx="23762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9552" y="24208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1560" y="48598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331640" y="2564904"/>
            <a:ext cx="0" cy="3024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15617" y="55799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8:00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699792" y="56519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12:00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987824" y="5085184"/>
            <a:ext cx="0" cy="5040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2000" y="55799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348" cy="72008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3200" dirty="0" smtClean="0">
                <a:solidFill>
                  <a:srgbClr val="437BBE"/>
                </a:solidFill>
                <a:latin typeface="Arial"/>
                <a:cs typeface="Arial"/>
              </a:rPr>
              <a:t>Implementation Approach</a:t>
            </a:r>
            <a:endParaRPr lang="en-GB" sz="3200" dirty="0">
              <a:solidFill>
                <a:srgbClr val="437BBE"/>
              </a:solidFill>
              <a:latin typeface="Arial"/>
              <a:cs typeface="Arial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937886" y="2060848"/>
            <a:ext cx="7594554" cy="2549897"/>
            <a:chOff x="937886" y="2060848"/>
            <a:chExt cx="7594554" cy="2549897"/>
          </a:xfrm>
        </p:grpSpPr>
        <p:grpSp>
          <p:nvGrpSpPr>
            <p:cNvPr id="65" name="Group 64"/>
            <p:cNvGrpSpPr/>
            <p:nvPr/>
          </p:nvGrpSpPr>
          <p:grpSpPr>
            <a:xfrm>
              <a:off x="937886" y="2060848"/>
              <a:ext cx="7594554" cy="2549897"/>
              <a:chOff x="937886" y="2060848"/>
              <a:chExt cx="7594554" cy="254989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971600" y="4149080"/>
                <a:ext cx="1547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Minimum technical time separation</a:t>
                </a:r>
                <a:endParaRPr lang="en-US" sz="1200" dirty="0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2450162" y="2829898"/>
                <a:ext cx="1324947" cy="720080"/>
                <a:chOff x="2450162" y="2829898"/>
                <a:chExt cx="1324947" cy="720080"/>
              </a:xfrm>
            </p:grpSpPr>
            <p:sp>
              <p:nvSpPr>
                <p:cNvPr id="8" name="Rounded Rectangle 7"/>
                <p:cNvSpPr/>
                <p:nvPr/>
              </p:nvSpPr>
              <p:spPr bwMode="auto">
                <a:xfrm>
                  <a:off x="2450162" y="2829898"/>
                  <a:ext cx="1324947" cy="720080"/>
                </a:xfrm>
                <a:prstGeom prst="round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022350" marR="0" indent="-350838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5000"/>
                    <a:buFont typeface="Wingdings" pitchFamily="2" charset="2"/>
                    <a:buNone/>
                    <a:tabLst/>
                  </a:pPr>
                  <a:endPara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556158" y="2973914"/>
                  <a:ext cx="1112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i="0" dirty="0" smtClean="0"/>
                    <a:t>Existing MILP model</a:t>
                  </a:r>
                  <a:endParaRPr lang="en-US" sz="1200" b="1" i="0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5114458" y="2829898"/>
                <a:ext cx="1296143" cy="734888"/>
                <a:chOff x="5114458" y="2829898"/>
                <a:chExt cx="1296143" cy="734888"/>
              </a:xfrm>
            </p:grpSpPr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5114458" y="2829898"/>
                  <a:ext cx="1296143" cy="734888"/>
                </a:xfrm>
                <a:prstGeom prst="round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022350" marR="0" indent="-350838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5000"/>
                    <a:buFont typeface="Wingdings" pitchFamily="2" charset="2"/>
                    <a:buNone/>
                    <a:tabLst/>
                  </a:pPr>
                  <a:endPara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258474" y="2968319"/>
                  <a:ext cx="1088760" cy="4711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i="0" dirty="0" smtClean="0"/>
                    <a:t>Changed MILP model</a:t>
                  </a:r>
                  <a:endParaRPr lang="en-US" sz="1200" b="1" i="0" dirty="0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937886" y="2968319"/>
                <a:ext cx="1905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Existing scheduled timetable</a:t>
                </a:r>
                <a:endParaRPr lang="en-US" sz="1200" dirty="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1043608" y="3205572"/>
                <a:ext cx="1406554" cy="559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37BBE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971600" y="2060848"/>
                <a:ext cx="1112237" cy="288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Infrastructure</a:t>
                </a:r>
                <a:endParaRPr lang="en-US" sz="12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818314" y="2973914"/>
                <a:ext cx="11842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437BBE"/>
                    </a:solidFill>
                  </a:rPr>
                  <a:t>Conflict free timetable</a:t>
                </a:r>
                <a:endParaRPr lang="en-US" sz="1200" b="1" dirty="0">
                  <a:solidFill>
                    <a:srgbClr val="437BBE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914658" y="2854677"/>
                <a:ext cx="16177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New calculated timetable with extra time separations</a:t>
                </a:r>
                <a:endParaRPr lang="en-US" sz="1200" dirty="0"/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 bwMode="auto">
            <a:xfrm>
              <a:off x="1298034" y="2613874"/>
              <a:ext cx="1152128" cy="3544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437BBE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1298034" y="3439478"/>
              <a:ext cx="1152128" cy="4705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437BBE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3669113" y="2397850"/>
              <a:ext cx="653257" cy="4320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3669113" y="3564786"/>
              <a:ext cx="653257" cy="3252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Right Arrow 1"/>
          <p:cNvSpPr/>
          <p:nvPr/>
        </p:nvSpPr>
        <p:spPr bwMode="auto">
          <a:xfrm>
            <a:off x="3818314" y="2780928"/>
            <a:ext cx="1296144" cy="815126"/>
          </a:xfrm>
          <a:prstGeom prst="rightArrow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6948264" y="2838128"/>
            <a:ext cx="1440160" cy="73488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444207" y="3068960"/>
            <a:ext cx="504057" cy="238768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Elbow Connector 6"/>
          <p:cNvCxnSpPr>
            <a:endCxn id="8" idx="0"/>
          </p:cNvCxnSpPr>
          <p:nvPr/>
        </p:nvCxnSpPr>
        <p:spPr bwMode="auto">
          <a:xfrm>
            <a:off x="1043608" y="2276872"/>
            <a:ext cx="2069028" cy="55302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437BB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endCxn id="8" idx="2"/>
          </p:cNvCxnSpPr>
          <p:nvPr/>
        </p:nvCxnSpPr>
        <p:spPr bwMode="auto">
          <a:xfrm flipV="1">
            <a:off x="1043608" y="3549978"/>
            <a:ext cx="2069028" cy="82170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437BB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5436096" y="2348880"/>
            <a:ext cx="0" cy="4550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437BBE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5436096" y="3573016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437BBE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6295007" y="2348880"/>
            <a:ext cx="653257" cy="432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6295007" y="3607841"/>
            <a:ext cx="653257" cy="3252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sp>
        <p:nvSpPr>
          <p:cNvPr id="32" name="Platshållare för innehåll 2"/>
          <p:cNvSpPr txBox="1">
            <a:spLocks/>
          </p:cNvSpPr>
          <p:nvPr/>
        </p:nvSpPr>
        <p:spPr bwMode="auto">
          <a:xfrm>
            <a:off x="3851920" y="6191179"/>
            <a:ext cx="3371852" cy="52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69925" indent="-325438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022350" indent="-350838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1339850" indent="-315913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Arial"/>
                <a:cs typeface="Arial"/>
              </a:defRPr>
            </a:lvl4pPr>
            <a:lvl5pPr marL="16811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1383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sv-SE" sz="1200" dirty="0" smtClean="0"/>
              <a:t>J. Törnquist Krasemann &amp; J.A. Persson, 2007</a:t>
            </a:r>
          </a:p>
          <a:p>
            <a:pPr lvl="2" algn="ctr">
              <a:lnSpc>
                <a:spcPct val="150000"/>
              </a:lnSpc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9958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95E0-07E7-42BE-93B3-2E89675223BE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5"/>
          <a:stretch/>
        </p:blipFill>
        <p:spPr>
          <a:xfrm>
            <a:off x="5364088" y="19363"/>
            <a:ext cx="3649608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632848" cy="11398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2800" dirty="0" smtClean="0">
                <a:solidFill>
                  <a:srgbClr val="437BBE"/>
                </a:solidFill>
                <a:latin typeface="Arial"/>
                <a:cs typeface="Arial"/>
              </a:rPr>
              <a:t>Case </a:t>
            </a:r>
            <a:r>
              <a:rPr lang="en-GB" sz="2800" dirty="0">
                <a:solidFill>
                  <a:srgbClr val="437BBE"/>
                </a:solidFill>
                <a:latin typeface="Arial"/>
                <a:cs typeface="Arial"/>
              </a:rPr>
              <a:t>study: </a:t>
            </a:r>
            <a:br>
              <a:rPr lang="en-GB" sz="2800" dirty="0">
                <a:solidFill>
                  <a:srgbClr val="437BBE"/>
                </a:solidFill>
                <a:latin typeface="Arial"/>
                <a:cs typeface="Arial"/>
              </a:rPr>
            </a:br>
            <a:r>
              <a:rPr lang="en-GB" sz="2800" dirty="0">
                <a:solidFill>
                  <a:srgbClr val="437BBE"/>
                </a:solidFill>
                <a:latin typeface="Arial"/>
                <a:cs typeface="Arial"/>
              </a:rPr>
              <a:t>Swedish Southern Mainline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7524328" y="6322320"/>
            <a:ext cx="1728192" cy="43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69925" indent="-325438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022350" indent="-350838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1339850" indent="-315913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Arial"/>
                <a:cs typeface="Arial"/>
              </a:defRPr>
            </a:lvl4pPr>
            <a:lvl5pPr marL="16811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1383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100" dirty="0" smtClean="0"/>
              <a:t>Source: </a:t>
            </a:r>
            <a:r>
              <a:rPr lang="en-US" sz="1100" dirty="0"/>
              <a:t>The Swedish Transport Administration</a:t>
            </a:r>
            <a:endParaRPr lang="sv-SE" sz="1100" dirty="0" smtClean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496" y="1759469"/>
            <a:ext cx="6793356" cy="3829771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Alvesta</a:t>
            </a:r>
            <a:r>
              <a:rPr lang="en-GB" dirty="0"/>
              <a:t>–Lund </a:t>
            </a:r>
            <a:r>
              <a:rPr lang="en-GB" dirty="0" smtClean="0"/>
              <a:t>(a part of the Southern Mainline)</a:t>
            </a:r>
          </a:p>
          <a:p>
            <a:pPr lvl="1"/>
            <a:r>
              <a:rPr lang="en-GB" dirty="0" smtClean="0"/>
              <a:t>Ca. 200 km long.</a:t>
            </a:r>
          </a:p>
          <a:p>
            <a:pPr lvl="1"/>
            <a:r>
              <a:rPr lang="en-GB" dirty="0" smtClean="0"/>
              <a:t>Double track.</a:t>
            </a:r>
          </a:p>
          <a:p>
            <a:pPr lvl="1"/>
            <a:r>
              <a:rPr lang="en-GB" dirty="0" smtClean="0"/>
              <a:t>Mixed traffic, fast and slow passenger trains and cargo.</a:t>
            </a:r>
          </a:p>
          <a:p>
            <a:pPr lvl="1"/>
            <a:r>
              <a:rPr lang="en-GB" dirty="0" smtClean="0"/>
              <a:t>Timetable period is between 11:00-13:00 and peak afternoon hours 16:00-18:00, regular weekday in 2011 and the same periods in 2014</a:t>
            </a:r>
          </a:p>
          <a:p>
            <a:pPr marL="344487" lvl="1" indent="0">
              <a:buNone/>
            </a:pPr>
            <a:endParaRPr lang="en-GB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6660232" y="6021288"/>
            <a:ext cx="360040" cy="51740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7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"/>
          <p:cNvSpPr/>
          <p:nvPr/>
        </p:nvSpPr>
        <p:spPr bwMode="auto">
          <a:xfrm>
            <a:off x="-2604" y="4365104"/>
            <a:ext cx="7958980" cy="1080120"/>
          </a:xfrm>
          <a:prstGeom prst="rect">
            <a:avLst/>
          </a:prstGeom>
          <a:solidFill>
            <a:srgbClr val="4982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sv-SE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 bwMode="auto">
          <a:xfrm>
            <a:off x="-180528" y="4077072"/>
            <a:ext cx="8247012" cy="1584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bg1"/>
                </a:solidFill>
              </a:rPr>
              <a:t>Some preliminary results of the ongoing work…</a:t>
            </a:r>
            <a:endParaRPr lang="sv-SE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t="4689" r="7875" b="6158"/>
          <a:stretch/>
        </p:blipFill>
        <p:spPr>
          <a:xfrm>
            <a:off x="2457" y="116632"/>
            <a:ext cx="9141543" cy="4869160"/>
          </a:xfr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225570" y="5517232"/>
            <a:ext cx="5938717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2011, All trains, Minimum technical headway= </a:t>
            </a:r>
            <a:r>
              <a:rPr lang="en-US" sz="2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min, </a:t>
            </a:r>
            <a:r>
              <a:rPr lang="el-GR" sz="2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en-US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0.03</a:t>
            </a:r>
            <a:endParaRPr lang="en-US" sz="2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519</Words>
  <Application>Microsoft Office PowerPoint</Application>
  <PresentationFormat>On-screen Show (4:3)</PresentationFormat>
  <Paragraphs>101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Effects of Travel Time Dependent Headway on Railway Timetable Robustness: an Application to the Swedish Southern Mainline</vt:lpstr>
      <vt:lpstr>Robustness in a railway timetable?</vt:lpstr>
      <vt:lpstr>On-time performance en route</vt:lpstr>
      <vt:lpstr>PowerPoint Presentation</vt:lpstr>
      <vt:lpstr>Purpose</vt:lpstr>
      <vt:lpstr>Implementation Approach</vt:lpstr>
      <vt:lpstr>Case study:  Swedish Southern Mainline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Fahimeh Khoshniyat</dc:creator>
  <cp:lastModifiedBy>Fahimeh Khoshniyat</cp:lastModifiedBy>
  <cp:revision>160</cp:revision>
  <dcterms:created xsi:type="dcterms:W3CDTF">2013-09-12T13:00:09Z</dcterms:created>
  <dcterms:modified xsi:type="dcterms:W3CDTF">2014-05-12T08:27:35Z</dcterms:modified>
</cp:coreProperties>
</file>