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92" r:id="rId7"/>
  </p:sldMasterIdLst>
  <p:notesMasterIdLst>
    <p:notesMasterId r:id="rId12"/>
  </p:notesMasterIdLst>
  <p:handoutMasterIdLst>
    <p:handoutMasterId r:id="rId13"/>
  </p:handoutMasterIdLst>
  <p:sldIdLst>
    <p:sldId id="392" r:id="rId8"/>
    <p:sldId id="289" r:id="rId9"/>
    <p:sldId id="404" r:id="rId10"/>
    <p:sldId id="298" r:id="rId1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7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3429">
          <p15:clr>
            <a:srgbClr val="A4A3A4"/>
          </p15:clr>
        </p15:guide>
        <p15:guide id="4" orient="horz" pos="2147">
          <p15:clr>
            <a:srgbClr val="A4A3A4"/>
          </p15:clr>
        </p15:guide>
        <p15:guide id="5" orient="horz" pos="97">
          <p15:clr>
            <a:srgbClr val="A4A3A4"/>
          </p15:clr>
        </p15:guide>
        <p15:guide id="6" pos="5659">
          <p15:clr>
            <a:srgbClr val="A4A3A4"/>
          </p15:clr>
        </p15:guide>
        <p15:guide id="7" pos="4549">
          <p15:clr>
            <a:srgbClr val="A4A3A4"/>
          </p15:clr>
        </p15:guide>
        <p15:guide id="8" pos="19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00" autoAdjust="0"/>
    <p:restoredTop sz="97290" autoAdjust="0"/>
  </p:normalViewPr>
  <p:slideViewPr>
    <p:cSldViewPr snapToGrid="0">
      <p:cViewPr varScale="1">
        <p:scale>
          <a:sx n="62" d="100"/>
          <a:sy n="62" d="100"/>
        </p:scale>
        <p:origin x="1325" y="67"/>
      </p:cViewPr>
      <p:guideLst>
        <p:guide orient="horz" pos="4237"/>
        <p:guide orient="horz" pos="3875"/>
        <p:guide orient="horz" pos="3429"/>
        <p:guide orient="horz" pos="2147"/>
        <p:guide orient="horz" pos="97"/>
        <p:guide pos="5659"/>
        <p:guide pos="4549"/>
        <p:guide pos="19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124C447C-D177-498F-B04B-44542885538A}" type="datetimeFigureOut">
              <a:rPr lang="sv-SE"/>
              <a:pPr>
                <a:defRPr/>
              </a:pPr>
              <a:t>2014-05-06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E3A2B818-1F89-4496-A0DD-8887D43C19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27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15FAF358-4DD4-4953-B131-D38C84DA8B91}" type="datetimeFigureOut">
              <a:rPr lang="sv-SE"/>
              <a:pPr>
                <a:defRPr/>
              </a:pPr>
              <a:t>2014-05-06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9BBF2D8A-465B-43A1-8BA8-6717B245FC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963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F2D8A-465B-43A1-8BA8-6717B245FC22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69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sv-SE" dirty="0" smtClean="0"/>
              <a:t> </a:t>
            </a:r>
          </a:p>
          <a:p>
            <a:endParaRPr lang="sv-SE" dirty="0" smtClean="0"/>
          </a:p>
        </p:txBody>
      </p:sp>
      <p:sp>
        <p:nvSpPr>
          <p:cNvPr id="542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5637D-6323-4FBD-907A-511181616C6E}" type="slidenum">
              <a:rPr lang="sv-SE" smtClean="0"/>
              <a:pPr/>
              <a:t>2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00952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sv-SE" dirty="0"/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90C424-1E5A-479D-8834-4B2E3A126267}" type="slidenum">
              <a:rPr lang="sv-SE" smtClean="0"/>
              <a:pPr/>
              <a:t>4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28738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TRAFIKVERKET_element_till_ppt-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2400"/>
            <a:ext cx="2855913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25717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ange rubrik</a:t>
            </a:r>
          </a:p>
        </p:txBody>
      </p:sp>
      <p:pic>
        <p:nvPicPr>
          <p:cNvPr id="1028" name="Picture 41" descr="TRAFIKVERKET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775" y="3829050"/>
            <a:ext cx="55149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bottenstrip_rod_toning ljustillmo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69025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115F4BF-FAAE-42BC-9692-E8ABFE4587CC}" type="slidenum">
              <a:rPr lang="sv-SE" sz="800" b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b="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55625" y="6448425"/>
            <a:ext cx="750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 b="0">
                <a:solidFill>
                  <a:schemeClr val="bg1"/>
                </a:solidFill>
              </a:rPr>
              <a:pPr>
                <a:defRPr/>
              </a:pPr>
              <a:t>2014-05-06</a:t>
            </a:fld>
            <a:endParaRPr lang="sv-SE" sz="800" b="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 idx="4294967295"/>
          </p:nvPr>
        </p:nvSpPr>
        <p:spPr>
          <a:xfrm>
            <a:off x="285750" y="357188"/>
            <a:ext cx="2571750" cy="6087857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RTJ + projektet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KAJT dagen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2014-05-06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Magdalena Grimm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Trafikverket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>
                <a:latin typeface="Arial" charset="0"/>
                <a:cs typeface="Arial" charset="0"/>
              </a:rPr>
              <a:t/>
            </a:r>
            <a:br>
              <a:rPr lang="sv-SE" dirty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>
                <a:latin typeface="Arial" charset="0"/>
                <a:cs typeface="Arial" charset="0"/>
              </a:rPr>
              <a:t/>
            </a:r>
            <a:br>
              <a:rPr lang="sv-SE" dirty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>
                <a:latin typeface="Arial" charset="0"/>
                <a:cs typeface="Arial" charset="0"/>
              </a:rPr>
              <a:t/>
            </a:r>
            <a:br>
              <a:rPr lang="sv-SE" dirty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>
                <a:latin typeface="Arial" charset="0"/>
                <a:cs typeface="Arial" charset="0"/>
              </a:rPr>
              <a:t/>
            </a:r>
            <a:br>
              <a:rPr lang="sv-SE" dirty="0">
                <a:latin typeface="Arial" charset="0"/>
                <a:cs typeface="Arial" charset="0"/>
              </a:rPr>
            </a:br>
            <a:endParaRPr lang="sv-SE" dirty="0" smtClean="0">
              <a:latin typeface="Arial" charset="0"/>
              <a:cs typeface="Arial" charset="0"/>
            </a:endParaRPr>
          </a:p>
        </p:txBody>
      </p:sp>
      <p:pic>
        <p:nvPicPr>
          <p:cNvPr id="3075" name="Picture 4" descr="50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015" y="5449329"/>
            <a:ext cx="1922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49648-O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9" y="5449329"/>
            <a:ext cx="1922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53085444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1263" y="5443538"/>
            <a:ext cx="1922400" cy="12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 descr="Bildarkivet_3H4V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54363" y="153988"/>
            <a:ext cx="5829300" cy="325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6616931" cy="620642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Agendan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idx="1"/>
          </p:nvPr>
        </p:nvSpPr>
        <p:spPr>
          <a:xfrm>
            <a:off x="532563" y="1004835"/>
            <a:ext cx="6311150" cy="445142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 </a:t>
            </a:r>
          </a:p>
          <a:p>
            <a:r>
              <a:rPr lang="sv-SE" sz="2400" dirty="0" smtClean="0"/>
              <a:t>Kort historik </a:t>
            </a:r>
          </a:p>
          <a:p>
            <a:r>
              <a:rPr lang="sv-SE" sz="2400" dirty="0" smtClean="0"/>
              <a:t>Syfte med projektet</a:t>
            </a:r>
          </a:p>
          <a:p>
            <a:pPr lvl="0"/>
            <a:r>
              <a:rPr lang="sv-SE" sz="2400" dirty="0" smtClean="0"/>
              <a:t>Projektparter</a:t>
            </a:r>
          </a:p>
          <a:p>
            <a:pPr lvl="0"/>
            <a:r>
              <a:rPr lang="sv-SE" sz="2400" dirty="0" smtClean="0"/>
              <a:t>Status i projektet </a:t>
            </a:r>
          </a:p>
          <a:p>
            <a:pPr lvl="0"/>
            <a:endParaRPr lang="sv-SE" sz="2400" dirty="0" smtClean="0"/>
          </a:p>
          <a:p>
            <a:pPr lvl="0">
              <a:buNone/>
            </a:pPr>
            <a:endParaRPr lang="sv-SE" dirty="0" smtClean="0"/>
          </a:p>
          <a:p>
            <a:pPr lvl="0"/>
            <a:endParaRPr lang="sv-SE" sz="2800" dirty="0" smtClean="0"/>
          </a:p>
        </p:txBody>
      </p:sp>
      <p:pic>
        <p:nvPicPr>
          <p:cNvPr id="9221" name="Bildobjekt 6" descr="BA_Q3ZY_uppsamplad.jpg"/>
          <p:cNvPicPr>
            <a:picLocks noChangeAspect="1"/>
          </p:cNvPicPr>
          <p:nvPr/>
        </p:nvPicPr>
        <p:blipFill>
          <a:blip r:embed="rId3" cstate="print"/>
          <a:srcRect l="553" t="24349"/>
          <a:stretch>
            <a:fillRect/>
          </a:stretch>
        </p:blipFill>
        <p:spPr bwMode="auto">
          <a:xfrm>
            <a:off x="7224584" y="3977164"/>
            <a:ext cx="1922400" cy="21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 descr="Bildarkivet_3H4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24584" y="1"/>
            <a:ext cx="1922400" cy="2043479"/>
          </a:xfrm>
          <a:prstGeom prst="rect">
            <a:avLst/>
          </a:prstGeom>
        </p:spPr>
      </p:pic>
      <p:pic>
        <p:nvPicPr>
          <p:cNvPr id="8" name="Bildobjekt 7" descr="070903-0423.jpg"/>
          <p:cNvPicPr>
            <a:picLocks noChangeAspect="1"/>
          </p:cNvPicPr>
          <p:nvPr/>
        </p:nvPicPr>
        <p:blipFill>
          <a:blip r:embed="rId5" cstate="print"/>
          <a:srcRect b="-26"/>
          <a:stretch>
            <a:fillRect/>
          </a:stretch>
        </p:blipFill>
        <p:spPr>
          <a:xfrm>
            <a:off x="7224584" y="1886465"/>
            <a:ext cx="1922400" cy="216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Bildarkivet_VC6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21600" y="0"/>
            <a:ext cx="1922400" cy="4174087"/>
          </a:xfrm>
          <a:prstGeom prst="rect">
            <a:avLst/>
          </a:prstGeom>
        </p:spPr>
      </p:pic>
      <p:pic>
        <p:nvPicPr>
          <p:cNvPr id="4" name="Bildobjekt 3" descr="Bildarkivet_XU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21538" y="4080198"/>
            <a:ext cx="1922462" cy="2062898"/>
          </a:xfrm>
          <a:prstGeom prst="rect">
            <a:avLst/>
          </a:prstGeom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" y="284205"/>
            <a:ext cx="7978876" cy="58588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v-SE" sz="2400" b="0" dirty="0" smtClean="0">
                <a:latin typeface="Arial" pitchFamily="34" charset="0"/>
                <a:cs typeface="Arial" pitchFamily="34" charset="0"/>
              </a:rPr>
              <a:t>RTJ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sv-SE" sz="2400" b="0" dirty="0" err="1">
                <a:latin typeface="Arial" pitchFamily="34" charset="0"/>
                <a:cs typeface="Arial" pitchFamily="34" charset="0"/>
              </a:rPr>
              <a:t>Vinnova</a:t>
            </a:r>
            <a:r>
              <a:rPr lang="sv-SE" sz="2400" b="0" dirty="0">
                <a:latin typeface="Arial" pitchFamily="34" charset="0"/>
                <a:cs typeface="Arial" pitchFamily="34" charset="0"/>
              </a:rPr>
              <a:t>, SJ, Trafikverket, avtal </a:t>
            </a:r>
            <a:r>
              <a:rPr lang="sv-SE" sz="2400" b="0" dirty="0" smtClean="0">
                <a:latin typeface="Arial" pitchFamily="34" charset="0"/>
                <a:cs typeface="Arial" pitchFamily="34" charset="0"/>
              </a:rPr>
              <a:t>2010-2012</a:t>
            </a:r>
            <a:endParaRPr lang="sv-SE" sz="2400" b="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sv-SE" sz="2400" b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RTJ+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sv-SE" sz="2400" b="0" dirty="0" err="1" smtClean="0">
                <a:latin typeface="Arial" pitchFamily="34" charset="0"/>
                <a:cs typeface="Arial" pitchFamily="34" charset="0"/>
              </a:rPr>
              <a:t>Vinnova</a:t>
            </a:r>
            <a:r>
              <a:rPr lang="sv-SE" sz="2400" b="0" dirty="0">
                <a:latin typeface="Arial" pitchFamily="34" charset="0"/>
                <a:cs typeface="Arial" pitchFamily="34" charset="0"/>
              </a:rPr>
              <a:t>, SJ, Trafikverket, avtal </a:t>
            </a:r>
            <a:r>
              <a:rPr lang="sv-SE" sz="2400" b="0" dirty="0" smtClean="0">
                <a:latin typeface="Arial" pitchFamily="34" charset="0"/>
                <a:cs typeface="Arial" pitchFamily="34" charset="0"/>
              </a:rPr>
              <a:t>2013-2016</a:t>
            </a:r>
            <a:endParaRPr lang="sv-SE" sz="2400" b="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Syfte med projektet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v-SE" sz="2400" b="0" noProof="0" dirty="0" smtClean="0">
                <a:latin typeface="Arial" pitchFamily="34" charset="0"/>
                <a:cs typeface="Arial" pitchFamily="34" charset="0"/>
              </a:rPr>
              <a:t>Definiera robusthet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v-SE" sz="2400" b="0" dirty="0" smtClean="0">
                <a:latin typeface="Arial" pitchFamily="34" charset="0"/>
                <a:cs typeface="Arial" pitchFamily="34" charset="0"/>
              </a:rPr>
              <a:t>Utveckla metoder </a:t>
            </a:r>
            <a:r>
              <a:rPr lang="sv-SE" sz="2400" b="0" noProof="0" dirty="0" smtClean="0">
                <a:latin typeface="Arial" pitchFamily="34" charset="0"/>
                <a:cs typeface="Arial" pitchFamily="34" charset="0"/>
              </a:rPr>
              <a:t>för att mäta och utvärdera robustheten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sv-SE" sz="2400" b="0" dirty="0">
                <a:latin typeface="Arial" pitchFamily="34" charset="0"/>
                <a:cs typeface="Arial" pitchFamily="34" charset="0"/>
              </a:rPr>
              <a:t>Skapa robust tågplan</a:t>
            </a:r>
            <a:endParaRPr kumimoji="0" lang="sv-SE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Genomgå forskarutbildning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BA_N5X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7221600" y="2866768"/>
            <a:ext cx="1922400" cy="3281744"/>
          </a:xfrm>
          <a:prstGeom prst="rect">
            <a:avLst/>
          </a:prstGeom>
        </p:spPr>
      </p:pic>
      <p:pic>
        <p:nvPicPr>
          <p:cNvPr id="9" name="Platshållare för innehåll 8" descr="c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21538" y="0"/>
            <a:ext cx="1922462" cy="2894008"/>
          </a:xfrm>
        </p:spPr>
      </p:pic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" y="176981"/>
            <a:ext cx="7194620" cy="58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sv-SE" sz="2200" b="0" dirty="0" smtClean="0"/>
              <a:t>Trafikverket:</a:t>
            </a:r>
          </a:p>
          <a:p>
            <a:r>
              <a:rPr lang="sv-SE" sz="2200" b="0" dirty="0" smtClean="0"/>
              <a:t>Magdalena Grimm</a:t>
            </a:r>
          </a:p>
          <a:p>
            <a:endParaRPr lang="sv-SE" sz="2200" b="0" dirty="0"/>
          </a:p>
          <a:p>
            <a:r>
              <a:rPr lang="sv-SE" sz="2200" b="0" dirty="0" smtClean="0"/>
              <a:t>Doktorander LiU:</a:t>
            </a:r>
            <a:endParaRPr lang="sv-SE" sz="2200" b="0" dirty="0"/>
          </a:p>
          <a:p>
            <a:pPr lvl="1"/>
            <a:r>
              <a:rPr lang="sv-SE" sz="2200" b="0" dirty="0"/>
              <a:t>Emma Andersson, MSc, doktorand</a:t>
            </a:r>
          </a:p>
          <a:p>
            <a:pPr lvl="1"/>
            <a:r>
              <a:rPr lang="sv-SE" sz="2200" b="0" dirty="0"/>
              <a:t>Fahimeh Khoshniyat, MSc, doktorand</a:t>
            </a:r>
          </a:p>
          <a:p>
            <a:r>
              <a:rPr lang="sv-SE" sz="2200" b="0" dirty="0"/>
              <a:t>Seniora resurser:</a:t>
            </a:r>
          </a:p>
          <a:p>
            <a:pPr lvl="1"/>
            <a:r>
              <a:rPr lang="sv-SE" sz="2200" b="0" dirty="0"/>
              <a:t>Johanna Törnquist Krasemann, PhD</a:t>
            </a:r>
          </a:p>
          <a:p>
            <a:pPr lvl="1"/>
            <a:r>
              <a:rPr lang="sv-SE" sz="2200" b="0" dirty="0"/>
              <a:t>Anders Peterson, PhD, projektledare</a:t>
            </a:r>
          </a:p>
          <a:p>
            <a:endParaRPr lang="sv-SE" sz="2200" b="0" dirty="0"/>
          </a:p>
          <a:p>
            <a:r>
              <a:rPr lang="sv-SE" sz="2200" b="0" dirty="0"/>
              <a:t>Projektet </a:t>
            </a:r>
            <a:r>
              <a:rPr lang="sv-SE" sz="2200" b="0" dirty="0" smtClean="0"/>
              <a:t>utföras </a:t>
            </a:r>
            <a:r>
              <a:rPr lang="sv-SE" sz="2200" b="0" dirty="0"/>
              <a:t>som doktorandprojekt</a:t>
            </a:r>
            <a:r>
              <a:rPr lang="sv-SE" sz="2200" b="0" dirty="0" smtClean="0"/>
              <a:t>.</a:t>
            </a:r>
          </a:p>
          <a:p>
            <a:endParaRPr lang="sv-SE" sz="2200" b="0" dirty="0"/>
          </a:p>
          <a:p>
            <a:r>
              <a:rPr lang="sv-SE" sz="2200" b="0" dirty="0"/>
              <a:t>Projektet förväntas leverera ca 2 vetenskapliga publikationer per år, samt</a:t>
            </a:r>
          </a:p>
          <a:p>
            <a:pPr lvl="1"/>
            <a:r>
              <a:rPr lang="sv-SE" sz="2200" b="0" dirty="0"/>
              <a:t>En doktorsavhandling </a:t>
            </a:r>
            <a:r>
              <a:rPr lang="sv-SE" sz="2200" b="0" dirty="0" smtClean="0"/>
              <a:t>(Emma Andersson</a:t>
            </a:r>
            <a:r>
              <a:rPr lang="sv-SE" sz="2200" b="0" dirty="0"/>
              <a:t>) </a:t>
            </a:r>
            <a:r>
              <a:rPr lang="sv-SE" sz="2200" b="0" dirty="0" smtClean="0"/>
              <a:t>2016</a:t>
            </a:r>
            <a:endParaRPr lang="sv-SE" sz="2200" b="0" dirty="0"/>
          </a:p>
          <a:p>
            <a:pPr lvl="1"/>
            <a:r>
              <a:rPr lang="sv-SE" sz="2200" b="0" dirty="0"/>
              <a:t>En licentiatavhandling </a:t>
            </a:r>
            <a:r>
              <a:rPr lang="sv-SE" sz="2200" b="0" dirty="0" smtClean="0"/>
              <a:t>(Fahimeh Khoshniyat</a:t>
            </a:r>
            <a:r>
              <a:rPr lang="sv-SE" sz="2200" b="0" dirty="0"/>
              <a:t>) </a:t>
            </a:r>
            <a:r>
              <a:rPr lang="sv-SE" sz="2200" b="0" dirty="0" smtClean="0"/>
              <a:t>2016</a:t>
            </a:r>
            <a:endParaRPr lang="sv-SE" sz="2200" b="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Dokumentdatum xmlns="b9e5eb02-cc04-48c8-b436-6d4ec5cea0b8">2011-08-21T00:00:00+00:00</Dokumentdatum>
    <tvdokumentversion xmlns="http://schemas.microsoft.com/sharepoint/v3/fields">1.0</tvdokumentversion>
    <Skapat_x0020_av xmlns="b9e5eb02-cc04-48c8-b436-6d4ec5cea0b8">Carina Forsén</Skapat_x0020_av>
    <Dokumenttitel xmlns="b9e5eb02-cc04-48c8-b436-6d4ec5cea0b8">Trafikverket presentation med inlagda bilder 2011-02-21</Dokumenttite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779B09FD3F35DF4B9F320CC0B69B6E0100ACEB888BF0514F418E8C59F78BED3A56" ma:contentTypeVersion="10" ma:contentTypeDescription="" ma:contentTypeScope="" ma:versionID="2c21407b7a104ba12f795dc7aee1e419">
  <xsd:schema xmlns:xsd="http://www.w3.org/2001/XMLSchema" xmlns:p="http://schemas.microsoft.com/office/2006/metadata/properties" xmlns:ns2="b9e5eb02-cc04-48c8-b436-6d4ec5cea0b8" xmlns:ns3="http://schemas.microsoft.com/sharepoint/v3/fields" targetNamespace="http://schemas.microsoft.com/office/2006/metadata/properties" ma:root="true" ma:fieldsID="2dbc14d77c074f74af7e64285e165258" ns2:_="" ns3:_="">
    <xsd:import namespace="b9e5eb02-cc04-48c8-b436-6d4ec5cea0b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kapat_x0020_av"/>
                <xsd:element ref="ns2:Dokumenttitel"/>
                <xsd:element ref="ns2:Dokumentdatum"/>
                <xsd:element ref="ns3:tvdokument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9e5eb02-cc04-48c8-b436-6d4ec5cea0b8" elementFormDefault="qualified">
    <xsd:import namespace="http://schemas.microsoft.com/office/2006/documentManagement/types"/>
    <xsd:element name="Skapat_x0020_av" ma:index="1" ma:displayName="Skapat av" ma:internalName="Skapat_x0020_av">
      <xsd:simpleType>
        <xsd:restriction base="dms:Text">
          <xsd:maxLength value="255"/>
        </xsd:restriction>
      </xsd:simpleType>
    </xsd:element>
    <xsd:element name="Dokumenttitel" ma:index="2" ma:displayName="Dokumenttitel" ma:description="Dokumentets namn som det formulerats av dokumentets skapare." ma:internalName="Dokumenttitel">
      <xsd:simpleType>
        <xsd:restriction base="dms:Text">
          <xsd:maxLength value="255"/>
        </xsd:restriction>
      </xsd:simpleType>
    </xsd:element>
    <xsd:element name="Dokumentdatum" ma:index="3" ma:displayName="Dokumentdatum" ma:format="DateOnly" ma:internalName="Dokumentdatum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tvdokumentversion" ma:index="4" nillable="true" ma:displayName="TRV version" ma:internalName="tvdokumentver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ehållstyp"/>
        <xsd:element ref="dc:title" minOccurs="0" maxOccurs="1" ma:index="5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F4BA37D-3BFA-4B57-A1A4-973229C57778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99E8D93F-5D3A-439F-93EC-DBB77E38BEB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85E767F-8CA2-40AB-9DBC-4E577C8C8A78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/fields"/>
    <ds:schemaRef ds:uri="b9e5eb02-cc04-48c8-b436-6d4ec5cea0b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055F406-EC22-4C20-9E7E-D3CB03709B6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C12C3ED-2350-439C-B637-DB40B0D6E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5eb02-cc04-48c8-b436-6d4ec5cea0b8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4600</TotalTime>
  <Words>7</Words>
  <Application>Microsoft Office PowerPoint</Application>
  <PresentationFormat>Bildspel på skärmen (4:3)</PresentationFormat>
  <Paragraphs>41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Blank</vt:lpstr>
      <vt:lpstr>Anpassad formgivning</vt:lpstr>
      <vt:lpstr>RTJ + projektet KAJT dagen 2014-05-06 Magdalena Grimm Trafikverket        </vt:lpstr>
      <vt:lpstr>Agendan</vt:lpstr>
      <vt:lpstr>PowerPoint-presentation</vt:lpstr>
      <vt:lpstr>PowerPoint-presentation</vt:lpstr>
    </vt:vector>
  </TitlesOfParts>
  <Company>Banverket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forcar03</dc:creator>
  <cp:lastModifiedBy>Grimm Magdalena, Splkc</cp:lastModifiedBy>
  <cp:revision>447</cp:revision>
  <dcterms:created xsi:type="dcterms:W3CDTF">2010-10-15T12:17:56Z</dcterms:created>
  <dcterms:modified xsi:type="dcterms:W3CDTF">2014-05-06T11:12:56Z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0x010100779B09FD3F35DF4B9F320CC0B69B6E0100ACEB888BF0514F418E8C59F78BED3A56</vt:lpwstr>
  </property>
  <property fmtid="{D5CDD505-2E9C-101B-9397-08002B2CF9AE}" pid="3" name="ContentType">
    <vt:lpwstr>Presentation</vt:lpwstr>
  </property>
</Properties>
</file>