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0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4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6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3663-04BE-4BB4-B35E-D9AB93EE70F3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B97D-C9D7-48A2-B23E-FFCF5929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ruppindelning%20utv&#228;rdering.xls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48" y="5834733"/>
            <a:ext cx="1313336" cy="8252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72548"/>
            <a:ext cx="6804248" cy="697095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687735" y="2348880"/>
            <a:ext cx="7772400" cy="1470025"/>
          </a:xfrm>
        </p:spPr>
        <p:txBody>
          <a:bodyPr/>
          <a:lstStyle/>
          <a:p>
            <a:r>
              <a:rPr lang="en-US" dirty="0" smtClean="0"/>
              <a:t>KAJT-</a:t>
            </a:r>
            <a:r>
              <a:rPr lang="en-US" dirty="0" err="1" smtClean="0"/>
              <a:t>dagar</a:t>
            </a:r>
            <a:endParaRPr lang="en-US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2014-05-06—07</a:t>
            </a:r>
          </a:p>
          <a:p>
            <a:r>
              <a:rPr lang="en-US" dirty="0" smtClean="0"/>
              <a:t>Martin Joborn</a:t>
            </a:r>
            <a:endParaRPr lang="en-US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"/>
            <a:ext cx="9144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Hållpunkter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Fika</a:t>
            </a:r>
            <a:r>
              <a:rPr lang="en-US" dirty="0" smtClean="0"/>
              <a:t> 15-tiden</a:t>
            </a:r>
          </a:p>
          <a:p>
            <a:r>
              <a:rPr lang="en-US" dirty="0" smtClean="0"/>
              <a:t>Slut </a:t>
            </a:r>
            <a:r>
              <a:rPr lang="en-US" dirty="0" err="1" smtClean="0"/>
              <a:t>idag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senast</a:t>
            </a:r>
            <a:r>
              <a:rPr lang="en-US" dirty="0" smtClean="0"/>
              <a:t> 17.30</a:t>
            </a:r>
          </a:p>
          <a:p>
            <a:r>
              <a:rPr lang="en-US" dirty="0" err="1" smtClean="0"/>
              <a:t>Samling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middag</a:t>
            </a:r>
            <a:r>
              <a:rPr lang="en-US" dirty="0" smtClean="0"/>
              <a:t> 18.40, </a:t>
            </a:r>
            <a:br>
              <a:rPr lang="en-US" dirty="0" smtClean="0"/>
            </a:br>
            <a:r>
              <a:rPr lang="en-US" dirty="0" err="1" smtClean="0"/>
              <a:t>medtag</a:t>
            </a:r>
            <a:r>
              <a:rPr lang="en-US" dirty="0" smtClean="0"/>
              <a:t> </a:t>
            </a:r>
            <a:r>
              <a:rPr lang="en-US" dirty="0" err="1" smtClean="0"/>
              <a:t>penna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Frukost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Start 8.00</a:t>
            </a:r>
          </a:p>
          <a:p>
            <a:r>
              <a:rPr lang="en-US" dirty="0" smtClean="0"/>
              <a:t>Lunch 12 – </a:t>
            </a:r>
            <a:r>
              <a:rPr lang="en-US" dirty="0" err="1" smtClean="0"/>
              <a:t>hemfärd</a:t>
            </a:r>
            <a:r>
              <a:rPr lang="en-US" dirty="0" smtClean="0"/>
              <a:t> </a:t>
            </a:r>
            <a:r>
              <a:rPr lang="en-US" dirty="0" err="1" smtClean="0"/>
              <a:t>därefter</a:t>
            </a:r>
            <a:endParaRPr lang="en-US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8"/>
            <a:ext cx="2722848" cy="40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Nuläge</a:t>
            </a:r>
            <a:endParaRPr lang="en-US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6 </a:t>
            </a:r>
            <a:r>
              <a:rPr lang="en-US" sz="2400" dirty="0" err="1" smtClean="0"/>
              <a:t>akademiska</a:t>
            </a:r>
            <a:r>
              <a:rPr lang="en-US" sz="2400" dirty="0" smtClean="0"/>
              <a:t> </a:t>
            </a:r>
            <a:r>
              <a:rPr lang="en-US" sz="2400" dirty="0" err="1" smtClean="0"/>
              <a:t>parter</a:t>
            </a:r>
            <a:r>
              <a:rPr lang="en-US" sz="2400" dirty="0" smtClean="0"/>
              <a:t> + Trafikverket</a:t>
            </a:r>
          </a:p>
          <a:p>
            <a:r>
              <a:rPr lang="en-US" sz="2400" dirty="0" smtClean="0"/>
              <a:t>3 </a:t>
            </a:r>
            <a:r>
              <a:rPr lang="en-US" sz="2400" dirty="0" err="1" smtClean="0"/>
              <a:t>partnerföretag</a:t>
            </a:r>
            <a:r>
              <a:rPr lang="en-US" sz="2400" dirty="0" smtClean="0"/>
              <a:t>: SJ, LKAB, </a:t>
            </a:r>
            <a:r>
              <a:rPr lang="en-US" sz="2400" dirty="0" err="1" smtClean="0"/>
              <a:t>Transrail</a:t>
            </a:r>
            <a:endParaRPr lang="en-US" sz="2400" dirty="0" smtClean="0"/>
          </a:p>
          <a:p>
            <a:r>
              <a:rPr lang="en-US" sz="2400" dirty="0" smtClean="0"/>
              <a:t>18 KAJT-</a:t>
            </a:r>
            <a:r>
              <a:rPr lang="en-US" sz="2400" dirty="0" err="1" smtClean="0"/>
              <a:t>projekt</a:t>
            </a:r>
            <a:r>
              <a:rPr lang="en-US" sz="2400" dirty="0" smtClean="0"/>
              <a:t> + 3 KAJT-</a:t>
            </a:r>
            <a:r>
              <a:rPr lang="en-US" sz="2400" dirty="0" err="1" smtClean="0"/>
              <a:t>relaterade</a:t>
            </a:r>
            <a:endParaRPr lang="en-US" sz="2400" dirty="0" smtClean="0"/>
          </a:p>
          <a:p>
            <a:r>
              <a:rPr lang="en-US" sz="2400" dirty="0" smtClean="0"/>
              <a:t>Budget ~16MSEK (</a:t>
            </a:r>
            <a:r>
              <a:rPr lang="en-US" sz="2400" dirty="0" err="1" smtClean="0"/>
              <a:t>varav</a:t>
            </a:r>
            <a:r>
              <a:rPr lang="en-US" sz="2400" dirty="0" smtClean="0"/>
              <a:t> </a:t>
            </a:r>
            <a:r>
              <a:rPr lang="en-US" sz="2400" dirty="0" err="1" smtClean="0"/>
              <a:t>TrV</a:t>
            </a:r>
            <a:r>
              <a:rPr lang="en-US" sz="2400" dirty="0" smtClean="0"/>
              <a:t> 11,5)</a:t>
            </a:r>
          </a:p>
          <a:p>
            <a:r>
              <a:rPr lang="en-US" sz="2400" dirty="0" err="1" smtClean="0"/>
              <a:t>Avtal</a:t>
            </a:r>
            <a:r>
              <a:rPr lang="en-US" sz="2400" dirty="0" smtClean="0"/>
              <a:t> </a:t>
            </a:r>
            <a:r>
              <a:rPr lang="en-US" sz="2400" dirty="0" err="1" smtClean="0"/>
              <a:t>omförhandlas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år</a:t>
            </a:r>
            <a:r>
              <a:rPr lang="en-US" sz="2400" dirty="0" smtClean="0"/>
              <a:t>: 2015-2018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Etablering</a:t>
            </a:r>
            <a:r>
              <a:rPr lang="en-US" sz="2400" dirty="0" smtClean="0"/>
              <a:t> </a:t>
            </a:r>
            <a:r>
              <a:rPr lang="en-US" sz="2400" dirty="0" err="1" smtClean="0"/>
              <a:t>avklarad</a:t>
            </a:r>
            <a:r>
              <a:rPr lang="en-US" sz="2400" dirty="0" smtClean="0"/>
              <a:t>, </a:t>
            </a:r>
            <a:r>
              <a:rPr lang="en-US" sz="2400" dirty="0" err="1" smtClean="0"/>
              <a:t>hur</a:t>
            </a:r>
            <a:r>
              <a:rPr lang="en-US" sz="2400" dirty="0" smtClean="0"/>
              <a:t> </a:t>
            </a:r>
            <a:r>
              <a:rPr lang="en-US" sz="2400" dirty="0" err="1" smtClean="0"/>
              <a:t>ska</a:t>
            </a:r>
            <a:r>
              <a:rPr lang="en-US" sz="2400" dirty="0" smtClean="0"/>
              <a:t> vi </a:t>
            </a:r>
            <a:r>
              <a:rPr lang="en-US" sz="2400" dirty="0" err="1" smtClean="0"/>
              <a:t>utvecklas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pic>
        <p:nvPicPr>
          <p:cNvPr id="1026" name="Picture 2" descr="C:\Users\mjoborn\Dropbox\KAJT\Bilder\SJ\stefan nilsson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97" y="1408079"/>
            <a:ext cx="2946197" cy="41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Aktuellt</a:t>
            </a:r>
            <a:endParaRPr lang="en-US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Forskningsprogram</a:t>
            </a:r>
            <a:r>
              <a:rPr lang="en-US" sz="2400" dirty="0" smtClean="0"/>
              <a:t> </a:t>
            </a:r>
            <a:r>
              <a:rPr lang="en-US" sz="2400" dirty="0" err="1" smtClean="0"/>
              <a:t>och</a:t>
            </a:r>
            <a:r>
              <a:rPr lang="en-US" sz="2400" dirty="0" smtClean="0"/>
              <a:t> </a:t>
            </a:r>
            <a:r>
              <a:rPr lang="en-US" sz="2400" dirty="0" err="1" smtClean="0"/>
              <a:t>forskningsbehov</a:t>
            </a:r>
            <a:r>
              <a:rPr lang="en-US" sz="2400" dirty="0" smtClean="0"/>
              <a:t> 2015-2017 </a:t>
            </a:r>
            <a:r>
              <a:rPr lang="en-US" sz="2400" dirty="0" err="1" smtClean="0"/>
              <a:t>ska</a:t>
            </a:r>
            <a:r>
              <a:rPr lang="en-US" sz="2400" dirty="0" smtClean="0"/>
              <a:t> </a:t>
            </a:r>
            <a:r>
              <a:rPr lang="en-US" sz="2400" dirty="0" err="1" smtClean="0"/>
              <a:t>definieras</a:t>
            </a:r>
            <a:endParaRPr lang="en-US" sz="2400" dirty="0" smtClean="0"/>
          </a:p>
          <a:p>
            <a:r>
              <a:rPr lang="en-US" sz="2400" dirty="0" err="1" smtClean="0"/>
              <a:t>Uppsnyggning</a:t>
            </a:r>
            <a:r>
              <a:rPr lang="en-US" sz="2400" dirty="0" smtClean="0"/>
              <a:t> </a:t>
            </a:r>
            <a:r>
              <a:rPr lang="en-US" sz="2400" dirty="0" err="1" smtClean="0"/>
              <a:t>hemsida</a:t>
            </a:r>
            <a:endParaRPr lang="en-US" sz="2400" dirty="0" smtClean="0"/>
          </a:p>
          <a:p>
            <a:r>
              <a:rPr lang="en-US" sz="2400" dirty="0" err="1" smtClean="0"/>
              <a:t>Utvärdering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KAJT-</a:t>
            </a:r>
            <a:r>
              <a:rPr lang="en-US" sz="2400" dirty="0" err="1" smtClean="0"/>
              <a:t>dagar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Syften</a:t>
            </a:r>
            <a:endParaRPr lang="en-US" sz="2400" dirty="0" smtClean="0"/>
          </a:p>
          <a:p>
            <a:pPr lvl="1"/>
            <a:r>
              <a:rPr lang="en-US" sz="2000" dirty="0" smtClean="0"/>
              <a:t>KAJT “</a:t>
            </a:r>
            <a:r>
              <a:rPr lang="en-US" sz="2000" dirty="0" err="1" smtClean="0"/>
              <a:t>virtuellt</a:t>
            </a:r>
            <a:r>
              <a:rPr lang="en-US" sz="2000" dirty="0" smtClean="0"/>
              <a:t>” centrum – </a:t>
            </a:r>
            <a:r>
              <a:rPr lang="en-US" sz="2000" dirty="0" err="1" smtClean="0"/>
              <a:t>behöver</a:t>
            </a:r>
            <a:r>
              <a:rPr lang="en-US" sz="2000" dirty="0" smtClean="0"/>
              <a:t> </a:t>
            </a:r>
            <a:r>
              <a:rPr lang="en-US" sz="2000" dirty="0" err="1" smtClean="0"/>
              <a:t>ses</a:t>
            </a:r>
            <a:endParaRPr lang="en-US" sz="2000" dirty="0" smtClean="0"/>
          </a:p>
          <a:p>
            <a:pPr lvl="1"/>
            <a:r>
              <a:rPr lang="en-US" sz="2000" dirty="0" smtClean="0"/>
              <a:t>Information om </a:t>
            </a:r>
            <a:r>
              <a:rPr lang="en-US" sz="2000" dirty="0" err="1" smtClean="0"/>
              <a:t>pågående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</a:t>
            </a:r>
            <a:endParaRPr lang="en-US" sz="2000" dirty="0" smtClean="0"/>
          </a:p>
          <a:p>
            <a:pPr lvl="1"/>
            <a:r>
              <a:rPr lang="en-US" sz="2000" dirty="0" err="1" smtClean="0"/>
              <a:t>Idéer</a:t>
            </a:r>
            <a:r>
              <a:rPr lang="en-US" sz="2000" dirty="0" smtClean="0"/>
              <a:t> om </a:t>
            </a:r>
            <a:r>
              <a:rPr lang="en-US" sz="2000" dirty="0" err="1" smtClean="0"/>
              <a:t>framtida</a:t>
            </a:r>
            <a:r>
              <a:rPr lang="en-US" sz="2000" dirty="0" smtClean="0"/>
              <a:t> </a:t>
            </a:r>
            <a:r>
              <a:rPr lang="en-US" sz="2000" dirty="0" err="1" smtClean="0"/>
              <a:t>FoI-områden</a:t>
            </a:r>
            <a:endParaRPr lang="en-US" sz="2000" dirty="0" smtClean="0"/>
          </a:p>
          <a:p>
            <a:pPr lvl="1"/>
            <a:r>
              <a:rPr lang="en-US" sz="2000" dirty="0" smtClean="0"/>
              <a:t>KAJT-</a:t>
            </a:r>
            <a:r>
              <a:rPr lang="en-US" sz="2000" dirty="0" err="1" smtClean="0"/>
              <a:t>utveckling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597" y="1585118"/>
            <a:ext cx="2946197" cy="37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Härnäst</a:t>
            </a:r>
            <a:endParaRPr lang="en-US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Projektansökningar</a:t>
            </a:r>
            <a:r>
              <a:rPr lang="en-US" sz="2400" dirty="0" smtClean="0"/>
              <a:t> </a:t>
            </a:r>
            <a:r>
              <a:rPr lang="en-US" sz="2400" dirty="0" err="1" smtClean="0"/>
              <a:t>för</a:t>
            </a:r>
            <a:r>
              <a:rPr lang="en-US" sz="2400" dirty="0" smtClean="0"/>
              <a:t> 2015 (</a:t>
            </a:r>
            <a:r>
              <a:rPr lang="en-US" sz="2400" dirty="0" err="1" smtClean="0"/>
              <a:t>aug</a:t>
            </a:r>
            <a:r>
              <a:rPr lang="en-US" sz="2400" dirty="0" smtClean="0"/>
              <a:t>-sept)</a:t>
            </a:r>
          </a:p>
          <a:p>
            <a:r>
              <a:rPr lang="en-US" sz="2400" dirty="0" err="1" smtClean="0"/>
              <a:t>Punktlighetsseminarium</a:t>
            </a:r>
            <a:r>
              <a:rPr lang="en-US" sz="2400" dirty="0" smtClean="0"/>
              <a:t> (</a:t>
            </a:r>
            <a:r>
              <a:rPr lang="en-US" sz="2400" dirty="0" err="1" smtClean="0"/>
              <a:t>okt-dec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Transportforum</a:t>
            </a:r>
            <a:r>
              <a:rPr lang="en-US" sz="2400" dirty="0" smtClean="0"/>
              <a:t> (</a:t>
            </a:r>
            <a:r>
              <a:rPr lang="en-US" sz="2400" dirty="0" err="1" smtClean="0"/>
              <a:t>jan</a:t>
            </a:r>
            <a:r>
              <a:rPr lang="en-US" sz="2400" dirty="0" smtClean="0"/>
              <a:t> 2015)</a:t>
            </a:r>
          </a:p>
          <a:p>
            <a:endParaRPr lang="en-US" sz="2400" dirty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4678" y="1464048"/>
            <a:ext cx="3090662" cy="20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61" y="3501008"/>
            <a:ext cx="3119261" cy="20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tisdag</a:t>
            </a:r>
            <a:r>
              <a:rPr lang="en-US" dirty="0" smtClean="0"/>
              <a:t> 6 </a:t>
            </a:r>
            <a:r>
              <a:rPr lang="en-US" dirty="0" err="1" smtClean="0"/>
              <a:t>maj</a:t>
            </a:r>
            <a:endParaRPr lang="en-US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57200" y="1340768"/>
            <a:ext cx="8493832" cy="478539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err="1" smtClean="0"/>
              <a:t>Forskningsöversikt</a:t>
            </a:r>
            <a:endParaRPr lang="en-US" sz="2400" dirty="0" smtClean="0"/>
          </a:p>
          <a:p>
            <a:pPr lvl="1"/>
            <a:r>
              <a:rPr lang="sv-SE" sz="2000" dirty="0"/>
              <a:t>Förstudie uppföljning, kapacitetsplanering, simulering och </a:t>
            </a:r>
            <a:r>
              <a:rPr lang="sv-SE" sz="2000" dirty="0" smtClean="0"/>
              <a:t>trafikstyrning</a:t>
            </a:r>
            <a:r>
              <a:rPr lang="en-US" sz="2000" dirty="0" smtClean="0"/>
              <a:t>, Magnus </a:t>
            </a:r>
            <a:r>
              <a:rPr lang="en-US" sz="2000" dirty="0" err="1" smtClean="0"/>
              <a:t>Wahlborg</a:t>
            </a:r>
            <a:endParaRPr lang="en-US" sz="2000" dirty="0"/>
          </a:p>
          <a:p>
            <a:r>
              <a:rPr lang="en-US" sz="2400" dirty="0" err="1" smtClean="0"/>
              <a:t>Taktisk</a:t>
            </a:r>
            <a:r>
              <a:rPr lang="en-US" sz="2400" dirty="0" smtClean="0"/>
              <a:t> </a:t>
            </a:r>
            <a:r>
              <a:rPr lang="en-US" sz="2400" dirty="0" err="1" smtClean="0"/>
              <a:t>tågplanering</a:t>
            </a:r>
            <a:endParaRPr lang="en-US" sz="2400" dirty="0" smtClean="0"/>
          </a:p>
          <a:p>
            <a:pPr lvl="1"/>
            <a:r>
              <a:rPr lang="en-US" sz="2000" dirty="0" err="1" smtClean="0"/>
              <a:t>Nuläge</a:t>
            </a:r>
            <a:r>
              <a:rPr lang="en-US" sz="2000" dirty="0" smtClean="0"/>
              <a:t> &amp; vision, Hans Dahlberg</a:t>
            </a:r>
          </a:p>
          <a:p>
            <a:pPr lvl="1"/>
            <a:r>
              <a:rPr lang="en-US" sz="2000" dirty="0" err="1"/>
              <a:t>Marknadsanpassad</a:t>
            </a:r>
            <a:r>
              <a:rPr lang="en-US" sz="2000" dirty="0"/>
              <a:t> </a:t>
            </a:r>
            <a:r>
              <a:rPr lang="en-US" sz="2000" dirty="0" err="1"/>
              <a:t>planering</a:t>
            </a:r>
            <a:r>
              <a:rPr lang="en-US" sz="2000" dirty="0"/>
              <a:t>, Hans Dahlberg</a:t>
            </a:r>
          </a:p>
          <a:p>
            <a:pPr lvl="1"/>
            <a:r>
              <a:rPr lang="en-US" sz="2000" dirty="0" err="1" smtClean="0"/>
              <a:t>Samhällsekonomiska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prioriteringskriterier</a:t>
            </a:r>
            <a:r>
              <a:rPr lang="en-US" sz="2000" dirty="0" smtClean="0"/>
              <a:t>, Martin </a:t>
            </a:r>
            <a:r>
              <a:rPr lang="en-US" sz="2000" dirty="0" err="1" smtClean="0"/>
              <a:t>Aronsson</a:t>
            </a:r>
            <a:endParaRPr lang="en-US" sz="2000" dirty="0" smtClean="0"/>
          </a:p>
          <a:p>
            <a:pPr lvl="1"/>
            <a:r>
              <a:rPr lang="en-US" sz="2000" dirty="0" smtClean="0"/>
              <a:t>Robusta </a:t>
            </a:r>
            <a:r>
              <a:rPr lang="en-US" sz="2000" dirty="0" err="1" smtClean="0"/>
              <a:t>tidtabeller</a:t>
            </a:r>
            <a:r>
              <a:rPr lang="en-US" sz="2000" dirty="0" smtClean="0"/>
              <a:t>, Magdalena Grimm, Emma </a:t>
            </a:r>
            <a:r>
              <a:rPr lang="en-US" sz="2000" dirty="0" err="1" smtClean="0"/>
              <a:t>Andersson</a:t>
            </a:r>
            <a:r>
              <a:rPr lang="en-US" sz="2000" dirty="0" smtClean="0"/>
              <a:t>, </a:t>
            </a:r>
            <a:r>
              <a:rPr lang="en-US" sz="2000" dirty="0" err="1" smtClean="0"/>
              <a:t>Fahimeh</a:t>
            </a:r>
            <a:r>
              <a:rPr lang="en-US" sz="2000" dirty="0"/>
              <a:t> </a:t>
            </a:r>
            <a:r>
              <a:rPr lang="en-US" sz="2000" dirty="0" err="1"/>
              <a:t>Khoshniyat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400" dirty="0" err="1" smtClean="0"/>
              <a:t>Förarstöd</a:t>
            </a:r>
            <a:endParaRPr lang="en-US" sz="2400" dirty="0" smtClean="0"/>
          </a:p>
          <a:p>
            <a:pPr lvl="1"/>
            <a:r>
              <a:rPr lang="en-US" sz="2000" dirty="0" smtClean="0"/>
              <a:t>ERTMS-</a:t>
            </a:r>
            <a:r>
              <a:rPr lang="en-US" sz="2000" dirty="0" err="1" smtClean="0"/>
              <a:t>erfarenheter</a:t>
            </a:r>
            <a:r>
              <a:rPr lang="en-US" sz="2000" dirty="0" smtClean="0"/>
              <a:t>, Lena </a:t>
            </a:r>
            <a:r>
              <a:rPr lang="en-US" sz="2000" dirty="0" err="1" smtClean="0"/>
              <a:t>Kecklund</a:t>
            </a:r>
            <a:endParaRPr lang="en-US" sz="2000" dirty="0" smtClean="0"/>
          </a:p>
          <a:p>
            <a:pPr lvl="1"/>
            <a:r>
              <a:rPr lang="en-US" sz="2000" dirty="0" err="1" smtClean="0"/>
              <a:t>Punktlighet</a:t>
            </a:r>
            <a:r>
              <a:rPr lang="en-US" sz="2000" dirty="0" smtClean="0"/>
              <a:t> </a:t>
            </a:r>
            <a:r>
              <a:rPr lang="en-US" sz="2000" dirty="0" err="1" smtClean="0"/>
              <a:t>genom</a:t>
            </a:r>
            <a:r>
              <a:rPr lang="en-US" sz="2000" dirty="0" smtClean="0"/>
              <a:t> </a:t>
            </a:r>
            <a:r>
              <a:rPr lang="en-US" sz="2000" dirty="0" err="1" smtClean="0"/>
              <a:t>målpunktsstyrning</a:t>
            </a:r>
            <a:r>
              <a:rPr lang="en-US" sz="2000" dirty="0" smtClean="0"/>
              <a:t>, Martin Joborn</a:t>
            </a:r>
          </a:p>
          <a:p>
            <a:r>
              <a:rPr lang="en-US" sz="2400" dirty="0" err="1" smtClean="0"/>
              <a:t>Trafikledning</a:t>
            </a:r>
            <a:endParaRPr lang="en-US" sz="2400" dirty="0" smtClean="0"/>
          </a:p>
          <a:p>
            <a:pPr lvl="1"/>
            <a:r>
              <a:rPr lang="en-US" sz="2000" dirty="0" err="1" smtClean="0"/>
              <a:t>Forskningsöversikt</a:t>
            </a:r>
            <a:endParaRPr lang="en-US" sz="2000" dirty="0" smtClean="0"/>
          </a:p>
          <a:p>
            <a:pPr lvl="1"/>
            <a:r>
              <a:rPr lang="en-US" sz="2000" dirty="0" err="1" smtClean="0"/>
              <a:t>Flexibel</a:t>
            </a:r>
            <a:r>
              <a:rPr lang="en-US" sz="2000" dirty="0" smtClean="0"/>
              <a:t> </a:t>
            </a:r>
            <a:r>
              <a:rPr lang="en-US" sz="2000" dirty="0" err="1" smtClean="0"/>
              <a:t>omplanering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tåglägen</a:t>
            </a:r>
            <a:r>
              <a:rPr lang="en-US" sz="2000" dirty="0" smtClean="0"/>
              <a:t>, Peter </a:t>
            </a:r>
            <a:r>
              <a:rPr lang="en-US" sz="2000" dirty="0" err="1" smtClean="0"/>
              <a:t>Hammarberg</a:t>
            </a:r>
            <a:r>
              <a:rPr lang="en-US" sz="2000" dirty="0" smtClean="0"/>
              <a:t>, Johanna </a:t>
            </a:r>
            <a:r>
              <a:rPr lang="en-US" sz="2000" dirty="0" err="1" smtClean="0"/>
              <a:t>Törnquist-Krasemann</a:t>
            </a:r>
            <a:endParaRPr lang="en-US" sz="2000" dirty="0" smtClean="0"/>
          </a:p>
          <a:p>
            <a:r>
              <a:rPr lang="en-US" sz="2400" dirty="0" err="1" smtClean="0"/>
              <a:t>Trafikinformation</a:t>
            </a:r>
            <a:endParaRPr lang="en-US" sz="2400" dirty="0" smtClean="0"/>
          </a:p>
          <a:p>
            <a:pPr lvl="1"/>
            <a:r>
              <a:rPr lang="en-US" sz="2000" dirty="0" err="1" smtClean="0"/>
              <a:t>Förstudie</a:t>
            </a:r>
            <a:r>
              <a:rPr lang="en-US" sz="2000" dirty="0" smtClean="0"/>
              <a:t> </a:t>
            </a:r>
            <a:r>
              <a:rPr lang="en-US" sz="2000" dirty="0" err="1" smtClean="0"/>
              <a:t>lägesbild</a:t>
            </a:r>
            <a:r>
              <a:rPr lang="en-US" sz="2000" dirty="0" smtClean="0"/>
              <a:t>, Kent Olsson, </a:t>
            </a:r>
            <a:r>
              <a:rPr lang="en-US" sz="2000" dirty="0" err="1" smtClean="0"/>
              <a:t>Bengt</a:t>
            </a:r>
            <a:r>
              <a:rPr lang="en-US" sz="2000" dirty="0" smtClean="0"/>
              <a:t> </a:t>
            </a:r>
            <a:r>
              <a:rPr lang="en-US" sz="2000" dirty="0" err="1" smtClean="0"/>
              <a:t>Sandblad</a:t>
            </a:r>
            <a:endParaRPr lang="en-US" sz="20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onsdag</a:t>
            </a:r>
            <a:r>
              <a:rPr lang="en-US" dirty="0" smtClean="0"/>
              <a:t> 7 </a:t>
            </a:r>
            <a:r>
              <a:rPr lang="en-US" dirty="0" err="1" smtClean="0"/>
              <a:t>maj</a:t>
            </a:r>
            <a:endParaRPr lang="en-US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57200" y="1340768"/>
            <a:ext cx="8493832" cy="478539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Trafik</a:t>
            </a:r>
            <a:r>
              <a:rPr lang="en-US" sz="2400" dirty="0" smtClean="0"/>
              <a:t> </a:t>
            </a:r>
            <a:r>
              <a:rPr lang="en-US" sz="2400" dirty="0" err="1" smtClean="0"/>
              <a:t>och</a:t>
            </a:r>
            <a:r>
              <a:rPr lang="en-US" sz="2400" dirty="0" smtClean="0"/>
              <a:t> </a:t>
            </a:r>
            <a:r>
              <a:rPr lang="en-US" sz="2400" dirty="0" err="1" smtClean="0"/>
              <a:t>underhåll</a:t>
            </a:r>
            <a:endParaRPr lang="en-US" sz="2400" dirty="0" smtClean="0"/>
          </a:p>
          <a:p>
            <a:pPr lvl="1"/>
            <a:r>
              <a:rPr lang="sv-SE" sz="2000" dirty="0" smtClean="0"/>
              <a:t>Samtidig planering, servicefönster, Lars </a:t>
            </a:r>
            <a:r>
              <a:rPr lang="sv-SE" sz="2000" dirty="0" err="1" smtClean="0"/>
              <a:t>Brunsson</a:t>
            </a:r>
            <a:endParaRPr lang="sv-SE" sz="2000" dirty="0" smtClean="0"/>
          </a:p>
          <a:p>
            <a:pPr lvl="1"/>
            <a:r>
              <a:rPr lang="sv-SE" sz="2000" dirty="0" smtClean="0"/>
              <a:t>Områdesöversikt, Tomas Lidén</a:t>
            </a:r>
            <a:endParaRPr lang="en-US" sz="2000" dirty="0"/>
          </a:p>
          <a:p>
            <a:r>
              <a:rPr lang="en-US" sz="2400" dirty="0" err="1" smtClean="0"/>
              <a:t>Punktlighetsstatistik</a:t>
            </a:r>
            <a:r>
              <a:rPr lang="en-US" sz="2400" dirty="0" smtClean="0"/>
              <a:t>, Anders </a:t>
            </a:r>
            <a:r>
              <a:rPr lang="en-US" sz="2400" dirty="0" err="1" smtClean="0"/>
              <a:t>Broberg</a:t>
            </a:r>
            <a:endParaRPr lang="en-US" sz="2400" dirty="0" smtClean="0"/>
          </a:p>
          <a:p>
            <a:r>
              <a:rPr lang="en-US" sz="2400" dirty="0" err="1" smtClean="0"/>
              <a:t>Prioriterade</a:t>
            </a:r>
            <a:r>
              <a:rPr lang="en-US" sz="2400" dirty="0" smtClean="0"/>
              <a:t> </a:t>
            </a:r>
            <a:r>
              <a:rPr lang="en-US" sz="2400" dirty="0" err="1" smtClean="0"/>
              <a:t>forskningsfrågor</a:t>
            </a:r>
            <a:r>
              <a:rPr lang="en-US" sz="2400" dirty="0" smtClean="0"/>
              <a:t> </a:t>
            </a:r>
            <a:r>
              <a:rPr lang="en-US" sz="2400" dirty="0" err="1" smtClean="0"/>
              <a:t>för</a:t>
            </a:r>
            <a:r>
              <a:rPr lang="en-US" sz="2400" dirty="0" smtClean="0"/>
              <a:t> LKAB, Dick </a:t>
            </a:r>
            <a:r>
              <a:rPr lang="en-US" sz="2400" dirty="0" err="1" smtClean="0"/>
              <a:t>Carlsson</a:t>
            </a:r>
            <a:endParaRPr lang="en-US" sz="2400" dirty="0" smtClean="0"/>
          </a:p>
          <a:p>
            <a:r>
              <a:rPr lang="en-US" sz="2400" dirty="0" err="1" smtClean="0"/>
              <a:t>Utbildningsfrågor</a:t>
            </a:r>
            <a:r>
              <a:rPr lang="en-US" sz="2400" dirty="0" smtClean="0"/>
              <a:t>, Anders </a:t>
            </a:r>
            <a:r>
              <a:rPr lang="en-US" sz="2400" dirty="0" err="1" smtClean="0"/>
              <a:t>Lindahl</a:t>
            </a:r>
            <a:endParaRPr lang="en-US" sz="2400" dirty="0" smtClean="0"/>
          </a:p>
          <a:p>
            <a:r>
              <a:rPr lang="en-US" sz="2400" dirty="0" err="1" smtClean="0"/>
              <a:t>Utvärdering</a:t>
            </a:r>
            <a:r>
              <a:rPr lang="en-US" sz="2400" dirty="0" smtClean="0"/>
              <a:t> KAJT</a:t>
            </a:r>
          </a:p>
          <a:p>
            <a:r>
              <a:rPr lang="en-US" sz="2400" dirty="0" err="1" smtClean="0"/>
              <a:t>Strategisk</a:t>
            </a:r>
            <a:r>
              <a:rPr lang="en-US" sz="2400" dirty="0" smtClean="0"/>
              <a:t> </a:t>
            </a:r>
            <a:r>
              <a:rPr lang="en-US" sz="2400" dirty="0" err="1" smtClean="0"/>
              <a:t>trafikplanering</a:t>
            </a:r>
            <a:endParaRPr lang="en-US" sz="2400" dirty="0" smtClean="0"/>
          </a:p>
          <a:p>
            <a:pPr lvl="1"/>
            <a:r>
              <a:rPr lang="en-US" sz="2000" dirty="0" err="1" smtClean="0"/>
              <a:t>Strategisk</a:t>
            </a:r>
            <a:r>
              <a:rPr lang="en-US" sz="2000" dirty="0" smtClean="0"/>
              <a:t> </a:t>
            </a:r>
            <a:r>
              <a:rPr lang="en-US" sz="2000" dirty="0" err="1" smtClean="0"/>
              <a:t>trafikplanering</a:t>
            </a:r>
            <a:r>
              <a:rPr lang="en-US" sz="2000" dirty="0" smtClean="0"/>
              <a:t> </a:t>
            </a:r>
            <a:r>
              <a:rPr lang="en-US" sz="2000" dirty="0" err="1" smtClean="0"/>
              <a:t>och</a:t>
            </a:r>
            <a:r>
              <a:rPr lang="en-US" sz="2000" dirty="0" smtClean="0"/>
              <a:t> </a:t>
            </a:r>
            <a:r>
              <a:rPr lang="en-US" sz="2000" dirty="0" err="1" smtClean="0"/>
              <a:t>trafiksimulering</a:t>
            </a:r>
            <a:r>
              <a:rPr lang="en-US" sz="2000" dirty="0" smtClean="0"/>
              <a:t>, Magnus </a:t>
            </a:r>
            <a:r>
              <a:rPr lang="en-US" sz="2000" dirty="0" err="1" smtClean="0"/>
              <a:t>Wahlborg</a:t>
            </a:r>
            <a:endParaRPr lang="en-US" sz="2000" dirty="0" smtClean="0"/>
          </a:p>
          <a:p>
            <a:pPr lvl="1"/>
            <a:r>
              <a:rPr lang="en-US" sz="2000" dirty="0" err="1" smtClean="0"/>
              <a:t>Utvärdering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</a:t>
            </a:r>
            <a:r>
              <a:rPr lang="en-US" sz="2000" dirty="0" err="1" smtClean="0"/>
              <a:t>tidtabellsstrategier</a:t>
            </a:r>
            <a:r>
              <a:rPr lang="en-US" sz="2000" dirty="0" smtClean="0"/>
              <a:t>, Jennifer </a:t>
            </a:r>
            <a:r>
              <a:rPr lang="en-US" sz="2000" dirty="0" err="1" smtClean="0"/>
              <a:t>Warg</a:t>
            </a:r>
            <a:endParaRPr lang="en-US" sz="2000" dirty="0" smtClean="0"/>
          </a:p>
          <a:p>
            <a:r>
              <a:rPr lang="en-US" sz="2400" dirty="0" smtClean="0"/>
              <a:t>EU, Shift2Rail </a:t>
            </a:r>
            <a:r>
              <a:rPr lang="en-US" sz="2400" dirty="0" err="1" smtClean="0"/>
              <a:t>och</a:t>
            </a:r>
            <a:r>
              <a:rPr lang="en-US" sz="2400" dirty="0" smtClean="0"/>
              <a:t> Horizon 2020, Magnus </a:t>
            </a:r>
            <a:r>
              <a:rPr lang="en-US" sz="2400" dirty="0" err="1" smtClean="0"/>
              <a:t>Wahlborg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9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96" y="5834733"/>
            <a:ext cx="1313336" cy="825202"/>
          </a:xfrm>
          <a:prstGeom prst="rect">
            <a:avLst/>
          </a:prstGeom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Utvärderingsövning</a:t>
            </a:r>
            <a:r>
              <a:rPr lang="en-US" dirty="0" smtClean="0"/>
              <a:t> med </a:t>
            </a:r>
            <a:r>
              <a:rPr lang="en-US" dirty="0" err="1" smtClean="0"/>
              <a:t>fika</a:t>
            </a:r>
            <a:endParaRPr lang="en-US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4 </a:t>
            </a:r>
            <a:r>
              <a:rPr lang="en-US" sz="2400" dirty="0" err="1" smtClean="0">
                <a:hlinkClick r:id="rId3" action="ppaction://hlinkfile"/>
              </a:rPr>
              <a:t>grupper</a:t>
            </a:r>
            <a:r>
              <a:rPr lang="en-US" sz="2400" dirty="0" smtClean="0">
                <a:hlinkClick r:id="rId3" action="ppaction://hlinkfile"/>
              </a:rPr>
              <a:t> </a:t>
            </a:r>
            <a:endParaRPr lang="en-US" sz="2400" dirty="0"/>
          </a:p>
          <a:p>
            <a:r>
              <a:rPr lang="en-US" sz="2400" dirty="0" smtClean="0"/>
              <a:t>Ta med </a:t>
            </a:r>
            <a:r>
              <a:rPr lang="en-US" sz="2400" dirty="0" err="1" smtClean="0"/>
              <a:t>fika</a:t>
            </a:r>
            <a:endParaRPr lang="en-US" sz="2400" dirty="0" smtClean="0"/>
          </a:p>
          <a:p>
            <a:r>
              <a:rPr lang="en-US" sz="2400" dirty="0" smtClean="0"/>
              <a:t>“Scrum-retrospective”</a:t>
            </a:r>
          </a:p>
          <a:p>
            <a:pPr marL="457200" lvl="1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) + &amp; - med KAJT,  </a:t>
            </a:r>
            <a:r>
              <a:rPr lang="en-US" sz="2000" dirty="0" err="1" smtClean="0"/>
              <a:t>Återsamling</a:t>
            </a:r>
            <a:r>
              <a:rPr lang="en-US" sz="2000" dirty="0" smtClean="0"/>
              <a:t>: </a:t>
            </a:r>
          </a:p>
          <a:p>
            <a:pPr marL="457200" lvl="1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) </a:t>
            </a:r>
            <a:r>
              <a:rPr lang="en-US" sz="2000" dirty="0" err="1" smtClean="0"/>
              <a:t>föreslagna</a:t>
            </a:r>
            <a:r>
              <a:rPr lang="en-US" sz="2000" dirty="0" smtClean="0"/>
              <a:t> </a:t>
            </a:r>
            <a:r>
              <a:rPr lang="en-US" sz="2000" dirty="0" err="1" smtClean="0"/>
              <a:t>förändringar</a:t>
            </a:r>
            <a:r>
              <a:rPr lang="en-US" sz="2000" dirty="0" smtClean="0"/>
              <a:t>, </a:t>
            </a:r>
            <a:r>
              <a:rPr lang="en-US" sz="2000" dirty="0" err="1" smtClean="0"/>
              <a:t>Återsamling</a:t>
            </a:r>
            <a:r>
              <a:rPr lang="en-US" sz="2000" dirty="0" smtClean="0"/>
              <a:t>: </a:t>
            </a:r>
          </a:p>
          <a:p>
            <a:pPr marL="457200" lvl="1" indent="0">
              <a:buNone/>
            </a:pPr>
            <a:r>
              <a:rPr lang="en-US" sz="2000" dirty="0" smtClean="0"/>
              <a:t>c) </a:t>
            </a:r>
            <a:r>
              <a:rPr lang="en-US" sz="2000" dirty="0" err="1" smtClean="0"/>
              <a:t>Informell</a:t>
            </a:r>
            <a:r>
              <a:rPr lang="en-US" sz="2000" dirty="0" smtClean="0"/>
              <a:t> </a:t>
            </a:r>
            <a:r>
              <a:rPr lang="en-US" sz="2000" dirty="0" err="1" smtClean="0"/>
              <a:t>omröstning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err="1" smtClean="0"/>
              <a:t>Frågeställningar</a:t>
            </a:r>
            <a:r>
              <a:rPr lang="en-US" sz="2400" dirty="0" smtClean="0"/>
              <a:t>, </a:t>
            </a:r>
            <a:r>
              <a:rPr lang="en-US" sz="2400" dirty="0" err="1" smtClean="0"/>
              <a:t>exempel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KAJT-</a:t>
            </a:r>
            <a:r>
              <a:rPr lang="en-US" sz="2000" dirty="0" err="1" smtClean="0"/>
              <a:t>dagar</a:t>
            </a:r>
            <a:endParaRPr lang="en-US" sz="2000" dirty="0" smtClean="0"/>
          </a:p>
          <a:p>
            <a:pPr lvl="1"/>
            <a:r>
              <a:rPr lang="en-US" sz="2000" dirty="0" smtClean="0"/>
              <a:t>Information</a:t>
            </a:r>
          </a:p>
          <a:p>
            <a:pPr lvl="1"/>
            <a:r>
              <a:rPr lang="en-US" sz="2000" dirty="0" err="1" smtClean="0"/>
              <a:t>Kansli</a:t>
            </a:r>
            <a:r>
              <a:rPr lang="en-US" sz="2000" dirty="0" smtClean="0"/>
              <a:t> &amp; Administration</a:t>
            </a:r>
          </a:p>
          <a:p>
            <a:pPr lvl="1"/>
            <a:r>
              <a:rPr lang="en-US" sz="2000" dirty="0" err="1" smtClean="0"/>
              <a:t>Möten</a:t>
            </a:r>
            <a:endParaRPr lang="en-US" sz="2000" dirty="0" smtClean="0"/>
          </a:p>
          <a:p>
            <a:pPr lvl="1"/>
            <a:r>
              <a:rPr lang="en-US" sz="2000" dirty="0" smtClean="0"/>
              <a:t>Nya </a:t>
            </a:r>
            <a:r>
              <a:rPr lang="en-US" sz="2000" dirty="0" err="1" smtClean="0"/>
              <a:t>partnerföretag</a:t>
            </a:r>
            <a:endParaRPr lang="en-US" sz="2000" dirty="0" smtClean="0"/>
          </a:p>
          <a:p>
            <a:pPr lvl="1"/>
            <a:r>
              <a:rPr lang="en-US" sz="2000" dirty="0" err="1" smtClean="0"/>
              <a:t>Värde</a:t>
            </a:r>
            <a:r>
              <a:rPr lang="en-US" sz="2000" dirty="0" smtClean="0"/>
              <a:t> </a:t>
            </a:r>
            <a:r>
              <a:rPr lang="en-US" sz="2000" dirty="0" err="1" smtClean="0"/>
              <a:t>av</a:t>
            </a:r>
            <a:r>
              <a:rPr lang="en-US" sz="2000" dirty="0" smtClean="0"/>
              <a:t> KAJT</a:t>
            </a:r>
          </a:p>
          <a:p>
            <a:pPr lvl="1"/>
            <a:r>
              <a:rPr lang="en-US" sz="2000" dirty="0" err="1" smtClean="0"/>
              <a:t>Vad</a:t>
            </a:r>
            <a:r>
              <a:rPr lang="en-US" sz="2000" dirty="0" smtClean="0"/>
              <a:t> </a:t>
            </a:r>
            <a:r>
              <a:rPr lang="en-US" sz="2000" dirty="0" err="1" smtClean="0"/>
              <a:t>kan</a:t>
            </a:r>
            <a:r>
              <a:rPr lang="en-US" sz="2000" dirty="0" smtClean="0"/>
              <a:t> </a:t>
            </a:r>
            <a:r>
              <a:rPr lang="en-US" sz="2000" dirty="0" err="1" smtClean="0"/>
              <a:t>bli</a:t>
            </a:r>
            <a:r>
              <a:rPr lang="en-US" sz="2000" dirty="0" smtClean="0"/>
              <a:t> </a:t>
            </a:r>
            <a:r>
              <a:rPr lang="en-US" sz="2000" dirty="0" err="1" smtClean="0"/>
              <a:t>bättre</a:t>
            </a:r>
            <a:endParaRPr lang="en-US" sz="2000" dirty="0" smtClean="0"/>
          </a:p>
          <a:p>
            <a:pPr lvl="1"/>
            <a:r>
              <a:rPr lang="en-US" sz="2000" dirty="0" err="1" smtClean="0"/>
              <a:t>Vad</a:t>
            </a:r>
            <a:r>
              <a:rPr lang="en-US" sz="2000" dirty="0" smtClean="0"/>
              <a:t> </a:t>
            </a:r>
            <a:r>
              <a:rPr lang="en-US" sz="2000" dirty="0" err="1" smtClean="0"/>
              <a:t>måste</a:t>
            </a:r>
            <a:r>
              <a:rPr lang="en-US" sz="2000" dirty="0" smtClean="0"/>
              <a:t> </a:t>
            </a:r>
            <a:r>
              <a:rPr lang="en-US" sz="2000" dirty="0" err="1" smtClean="0"/>
              <a:t>bli</a:t>
            </a:r>
            <a:r>
              <a:rPr lang="en-US" sz="2000" dirty="0" smtClean="0"/>
              <a:t> </a:t>
            </a:r>
            <a:r>
              <a:rPr lang="en-US" sz="2000" dirty="0" err="1" smtClean="0"/>
              <a:t>bättre</a:t>
            </a:r>
            <a:endParaRPr lang="en-US" sz="2000" dirty="0" smtClean="0"/>
          </a:p>
          <a:p>
            <a:pPr lvl="1"/>
            <a:r>
              <a:rPr lang="en-US" sz="2000" dirty="0" err="1" smtClean="0"/>
              <a:t>Andra</a:t>
            </a:r>
            <a:r>
              <a:rPr lang="en-US" sz="2000" dirty="0" smtClean="0"/>
              <a:t> KAJT-</a:t>
            </a:r>
            <a:r>
              <a:rPr lang="en-US" sz="2000" dirty="0" err="1" smtClean="0"/>
              <a:t>aktiviteter</a:t>
            </a:r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597" y="1585118"/>
            <a:ext cx="2946197" cy="37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300</Words>
  <Application>Microsoft Office PowerPoint</Application>
  <PresentationFormat>Bildspel på skärmen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KAJT-dagar</vt:lpstr>
      <vt:lpstr>Program</vt:lpstr>
      <vt:lpstr>Nuläge</vt:lpstr>
      <vt:lpstr>Aktuellt</vt:lpstr>
      <vt:lpstr>Härnäst</vt:lpstr>
      <vt:lpstr>Program tisdag 6 maj</vt:lpstr>
      <vt:lpstr>Program onsdag 7 maj</vt:lpstr>
      <vt:lpstr>Utvärderingsövning med fika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KAJT Programråd</dc:title>
  <dc:creator>Martin Joborn</dc:creator>
  <cp:lastModifiedBy>mjoborn</cp:lastModifiedBy>
  <cp:revision>36</cp:revision>
  <dcterms:created xsi:type="dcterms:W3CDTF">2013-06-17T09:46:53Z</dcterms:created>
  <dcterms:modified xsi:type="dcterms:W3CDTF">2014-05-06T11:45:49Z</dcterms:modified>
</cp:coreProperties>
</file>