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712" r:id="rId2"/>
    <p:sldMasterId id="2147483657" r:id="rId3"/>
    <p:sldMasterId id="2147483734" r:id="rId4"/>
    <p:sldMasterId id="214748373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9144000" cy="5143500" type="screen16x9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B5A"/>
    <a:srgbClr val="7FB9CC"/>
    <a:srgbClr val="B4B5AB"/>
    <a:srgbClr val="929292"/>
    <a:srgbClr val="9DE5F3"/>
    <a:srgbClr val="62C27C"/>
    <a:srgbClr val="B0EDAC"/>
    <a:srgbClr val="F1F07F"/>
    <a:srgbClr val="EAF0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59151" autoAdjust="0"/>
  </p:normalViewPr>
  <p:slideViewPr>
    <p:cSldViewPr snapToGrid="0">
      <p:cViewPr varScale="1">
        <p:scale>
          <a:sx n="98" d="100"/>
          <a:sy n="98" d="100"/>
        </p:scale>
        <p:origin x="60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D1EB1-DE2E-4ADD-8770-89687C0314E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A8AA7E0-2FA3-4F1C-8353-E113BE662418}">
      <dgm:prSet phldrT="[Text]" custT="1"/>
      <dgm:spPr/>
      <dgm:t>
        <a:bodyPr/>
        <a:lstStyle/>
        <a:p>
          <a:r>
            <a:rPr lang="sv-SE" sz="1400" dirty="0" smtClean="0"/>
            <a:t>Punktlighet</a:t>
          </a:r>
          <a:endParaRPr lang="sv-SE" sz="1400" dirty="0"/>
        </a:p>
      </dgm:t>
    </dgm:pt>
    <dgm:pt modelId="{A4FA3729-43E0-41C1-BC72-923F3C2B6228}" type="parTrans" cxnId="{85F1564E-9BB0-44A4-AA3D-0E47A4578766}">
      <dgm:prSet/>
      <dgm:spPr/>
      <dgm:t>
        <a:bodyPr/>
        <a:lstStyle/>
        <a:p>
          <a:endParaRPr lang="sv-SE" sz="1100"/>
        </a:p>
      </dgm:t>
    </dgm:pt>
    <dgm:pt modelId="{27BDD42A-6D52-441D-9C5F-CF3570801BE1}" type="sibTrans" cxnId="{85F1564E-9BB0-44A4-AA3D-0E47A4578766}">
      <dgm:prSet/>
      <dgm:spPr/>
      <dgm:t>
        <a:bodyPr/>
        <a:lstStyle/>
        <a:p>
          <a:endParaRPr lang="sv-SE" sz="1100"/>
        </a:p>
      </dgm:t>
    </dgm:pt>
    <dgm:pt modelId="{E70C2FBD-01D7-4112-BA68-8D7B8242F594}">
      <dgm:prSet phldrT="[Text]" custT="1"/>
      <dgm:spPr/>
      <dgm:t>
        <a:bodyPr/>
        <a:lstStyle/>
        <a:p>
          <a:r>
            <a:rPr lang="sv-SE" sz="1400" dirty="0" smtClean="0"/>
            <a:t>Trafikinformation</a:t>
          </a:r>
          <a:endParaRPr lang="sv-SE" sz="1400" dirty="0"/>
        </a:p>
      </dgm:t>
    </dgm:pt>
    <dgm:pt modelId="{ECCA0FA1-C7DD-4838-B7DA-8C3BD68295A7}" type="parTrans" cxnId="{9993E6A3-8758-4AE2-9571-7B49F6F3A5D5}">
      <dgm:prSet/>
      <dgm:spPr/>
      <dgm:t>
        <a:bodyPr/>
        <a:lstStyle/>
        <a:p>
          <a:endParaRPr lang="sv-SE" sz="1100"/>
        </a:p>
      </dgm:t>
    </dgm:pt>
    <dgm:pt modelId="{A9BB7E5B-A442-4E53-9F64-F3DF71912D79}" type="sibTrans" cxnId="{9993E6A3-8758-4AE2-9571-7B49F6F3A5D5}">
      <dgm:prSet/>
      <dgm:spPr/>
      <dgm:t>
        <a:bodyPr/>
        <a:lstStyle/>
        <a:p>
          <a:endParaRPr lang="sv-SE" sz="1100"/>
        </a:p>
      </dgm:t>
    </dgm:pt>
    <dgm:pt modelId="{1E3A7737-DFAA-4D36-955B-43310D299B54}">
      <dgm:prSet phldrT="[Text]" custT="1"/>
      <dgm:spPr/>
      <dgm:t>
        <a:bodyPr/>
        <a:lstStyle/>
        <a:p>
          <a:r>
            <a:rPr lang="sv-SE" sz="1400" dirty="0" smtClean="0"/>
            <a:t>Förtäring och logi</a:t>
          </a:r>
          <a:endParaRPr lang="sv-SE" sz="1400" dirty="0"/>
        </a:p>
      </dgm:t>
    </dgm:pt>
    <dgm:pt modelId="{31CF220D-7FD1-4ED8-A84F-74C902BE3E22}" type="parTrans" cxnId="{EE6C7DE4-08FD-4E6A-82A7-DE08746EFADB}">
      <dgm:prSet/>
      <dgm:spPr/>
      <dgm:t>
        <a:bodyPr/>
        <a:lstStyle/>
        <a:p>
          <a:endParaRPr lang="sv-SE" sz="1100"/>
        </a:p>
      </dgm:t>
    </dgm:pt>
    <dgm:pt modelId="{32D5DD39-A7E7-4355-B7D3-49CA49BE31A4}" type="sibTrans" cxnId="{EE6C7DE4-08FD-4E6A-82A7-DE08746EFADB}">
      <dgm:prSet/>
      <dgm:spPr/>
      <dgm:t>
        <a:bodyPr/>
        <a:lstStyle/>
        <a:p>
          <a:endParaRPr lang="sv-SE" sz="1100"/>
        </a:p>
      </dgm:t>
    </dgm:pt>
    <dgm:pt modelId="{5DDE2931-D610-407C-B563-03A388AE7AA9}">
      <dgm:prSet custT="1"/>
      <dgm:spPr/>
      <dgm:t>
        <a:bodyPr/>
        <a:lstStyle/>
        <a:p>
          <a:r>
            <a:rPr lang="sv-SE" sz="1400" dirty="0" smtClean="0"/>
            <a:t>Evakuering</a:t>
          </a:r>
          <a:endParaRPr lang="sv-SE" sz="1400" dirty="0"/>
        </a:p>
      </dgm:t>
    </dgm:pt>
    <dgm:pt modelId="{429DEE5B-23ED-41DD-A87C-A0FA12489DF8}" type="parTrans" cxnId="{F6A34F78-F9E0-4327-B565-F5E8FD076686}">
      <dgm:prSet/>
      <dgm:spPr/>
      <dgm:t>
        <a:bodyPr/>
        <a:lstStyle/>
        <a:p>
          <a:endParaRPr lang="sv-SE" sz="1100"/>
        </a:p>
      </dgm:t>
    </dgm:pt>
    <dgm:pt modelId="{C61CB55F-E625-499A-B9E5-A708696556F3}" type="sibTrans" cxnId="{F6A34F78-F9E0-4327-B565-F5E8FD076686}">
      <dgm:prSet/>
      <dgm:spPr/>
      <dgm:t>
        <a:bodyPr/>
        <a:lstStyle/>
        <a:p>
          <a:endParaRPr lang="sv-SE" sz="1100"/>
        </a:p>
      </dgm:t>
    </dgm:pt>
    <dgm:pt modelId="{3DE2A650-8AE6-4D9F-8C8D-FC60687665E6}" type="pres">
      <dgm:prSet presAssocID="{ADBD1EB1-DE2E-4ADD-8770-89687C0314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343467C-1015-43C6-82FE-5F9031A7EAAA}" type="pres">
      <dgm:prSet presAssocID="{2A8AA7E0-2FA3-4F1C-8353-E113BE662418}" presName="composite" presStyleCnt="0"/>
      <dgm:spPr/>
    </dgm:pt>
    <dgm:pt modelId="{14F0DD62-1DA6-4232-B7D9-2D9F13BA25CD}" type="pres">
      <dgm:prSet presAssocID="{2A8AA7E0-2FA3-4F1C-8353-E113BE66241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579B12-72F7-4048-A9E7-B86903259D00}" type="pres">
      <dgm:prSet presAssocID="{2A8AA7E0-2FA3-4F1C-8353-E113BE66241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9E3CFA2-40CC-4590-970F-1483BC8B3810}" type="pres">
      <dgm:prSet presAssocID="{27BDD42A-6D52-441D-9C5F-CF3570801BE1}" presName="sibTrans" presStyleCnt="0"/>
      <dgm:spPr/>
    </dgm:pt>
    <dgm:pt modelId="{44220A06-0BD4-4937-B263-44576E1A1431}" type="pres">
      <dgm:prSet presAssocID="{E70C2FBD-01D7-4112-BA68-8D7B8242F594}" presName="composite" presStyleCnt="0"/>
      <dgm:spPr/>
    </dgm:pt>
    <dgm:pt modelId="{A92BF545-D152-42B0-BC15-1AF92AFC636F}" type="pres">
      <dgm:prSet presAssocID="{E70C2FBD-01D7-4112-BA68-8D7B8242F59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60D90B-74AE-47A9-A5B3-8C26764F21D5}" type="pres">
      <dgm:prSet presAssocID="{E70C2FBD-01D7-4112-BA68-8D7B8242F594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A04E62-915D-4080-9BFB-4574F130A35C}" type="pres">
      <dgm:prSet presAssocID="{A9BB7E5B-A442-4E53-9F64-F3DF71912D79}" presName="sibTrans" presStyleCnt="0"/>
      <dgm:spPr/>
    </dgm:pt>
    <dgm:pt modelId="{51EB9EAA-3B1B-4ADA-B5B5-60AE5A01D720}" type="pres">
      <dgm:prSet presAssocID="{1E3A7737-DFAA-4D36-955B-43310D299B54}" presName="composite" presStyleCnt="0"/>
      <dgm:spPr/>
    </dgm:pt>
    <dgm:pt modelId="{777094D3-8EFC-4A07-8FA5-C3290421EAF2}" type="pres">
      <dgm:prSet presAssocID="{1E3A7737-DFAA-4D36-955B-43310D299B5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B22D19F-2CDE-4314-8F69-0F5BC7A99B9F}" type="pres">
      <dgm:prSet presAssocID="{1E3A7737-DFAA-4D36-955B-43310D299B54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750B4489-D7C2-4EF6-9440-BAB72B0D89EC}" type="pres">
      <dgm:prSet presAssocID="{32D5DD39-A7E7-4355-B7D3-49CA49BE31A4}" presName="sibTrans" presStyleCnt="0"/>
      <dgm:spPr/>
    </dgm:pt>
    <dgm:pt modelId="{C7333D42-B4B3-4939-BFCE-B9B74E9FFEB4}" type="pres">
      <dgm:prSet presAssocID="{5DDE2931-D610-407C-B563-03A388AE7AA9}" presName="composite" presStyleCnt="0"/>
      <dgm:spPr/>
    </dgm:pt>
    <dgm:pt modelId="{AFA76362-C831-40E7-A20D-2C7A6CFD2CE9}" type="pres">
      <dgm:prSet presAssocID="{5DDE2931-D610-407C-B563-03A388AE7AA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6B6414C-741C-40E6-AB09-698062D6FE7C}" type="pres">
      <dgm:prSet presAssocID="{5DDE2931-D610-407C-B563-03A388AE7AA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0946F6D0-06F8-41B2-BB13-C10F37186F33}" type="presOf" srcId="{E70C2FBD-01D7-4112-BA68-8D7B8242F594}" destId="{A92BF545-D152-42B0-BC15-1AF92AFC636F}" srcOrd="0" destOrd="0" presId="urn:microsoft.com/office/officeart/2008/layout/PictureStrips"/>
    <dgm:cxn modelId="{EE6C7DE4-08FD-4E6A-82A7-DE08746EFADB}" srcId="{ADBD1EB1-DE2E-4ADD-8770-89687C0314EA}" destId="{1E3A7737-DFAA-4D36-955B-43310D299B54}" srcOrd="2" destOrd="0" parTransId="{31CF220D-7FD1-4ED8-A84F-74C902BE3E22}" sibTransId="{32D5DD39-A7E7-4355-B7D3-49CA49BE31A4}"/>
    <dgm:cxn modelId="{9993E6A3-8758-4AE2-9571-7B49F6F3A5D5}" srcId="{ADBD1EB1-DE2E-4ADD-8770-89687C0314EA}" destId="{E70C2FBD-01D7-4112-BA68-8D7B8242F594}" srcOrd="1" destOrd="0" parTransId="{ECCA0FA1-C7DD-4838-B7DA-8C3BD68295A7}" sibTransId="{A9BB7E5B-A442-4E53-9F64-F3DF71912D79}"/>
    <dgm:cxn modelId="{3ADD8071-01B6-47D4-9FD0-84316B46FC15}" type="presOf" srcId="{ADBD1EB1-DE2E-4ADD-8770-89687C0314EA}" destId="{3DE2A650-8AE6-4D9F-8C8D-FC60687665E6}" srcOrd="0" destOrd="0" presId="urn:microsoft.com/office/officeart/2008/layout/PictureStrips"/>
    <dgm:cxn modelId="{85F1564E-9BB0-44A4-AA3D-0E47A4578766}" srcId="{ADBD1EB1-DE2E-4ADD-8770-89687C0314EA}" destId="{2A8AA7E0-2FA3-4F1C-8353-E113BE662418}" srcOrd="0" destOrd="0" parTransId="{A4FA3729-43E0-41C1-BC72-923F3C2B6228}" sibTransId="{27BDD42A-6D52-441D-9C5F-CF3570801BE1}"/>
    <dgm:cxn modelId="{77191791-9E1A-48C1-B52F-986C78237C59}" type="presOf" srcId="{1E3A7737-DFAA-4D36-955B-43310D299B54}" destId="{777094D3-8EFC-4A07-8FA5-C3290421EAF2}" srcOrd="0" destOrd="0" presId="urn:microsoft.com/office/officeart/2008/layout/PictureStrips"/>
    <dgm:cxn modelId="{F6A34F78-F9E0-4327-B565-F5E8FD076686}" srcId="{ADBD1EB1-DE2E-4ADD-8770-89687C0314EA}" destId="{5DDE2931-D610-407C-B563-03A388AE7AA9}" srcOrd="3" destOrd="0" parTransId="{429DEE5B-23ED-41DD-A87C-A0FA12489DF8}" sibTransId="{C61CB55F-E625-499A-B9E5-A708696556F3}"/>
    <dgm:cxn modelId="{66B5CF38-F853-4876-B83F-0EB8BBD95653}" type="presOf" srcId="{2A8AA7E0-2FA3-4F1C-8353-E113BE662418}" destId="{14F0DD62-1DA6-4232-B7D9-2D9F13BA25CD}" srcOrd="0" destOrd="0" presId="urn:microsoft.com/office/officeart/2008/layout/PictureStrips"/>
    <dgm:cxn modelId="{15A147DE-567A-4865-ABAD-E4C96BA3A1F5}" type="presOf" srcId="{5DDE2931-D610-407C-B563-03A388AE7AA9}" destId="{AFA76362-C831-40E7-A20D-2C7A6CFD2CE9}" srcOrd="0" destOrd="0" presId="urn:microsoft.com/office/officeart/2008/layout/PictureStrips"/>
    <dgm:cxn modelId="{37024E5B-B596-4B1A-82D9-61B2EBC189F9}" type="presParOf" srcId="{3DE2A650-8AE6-4D9F-8C8D-FC60687665E6}" destId="{8343467C-1015-43C6-82FE-5F9031A7EAAA}" srcOrd="0" destOrd="0" presId="urn:microsoft.com/office/officeart/2008/layout/PictureStrips"/>
    <dgm:cxn modelId="{D8FB16CA-54EA-4CB5-8197-3EE028BF3F65}" type="presParOf" srcId="{8343467C-1015-43C6-82FE-5F9031A7EAAA}" destId="{14F0DD62-1DA6-4232-B7D9-2D9F13BA25CD}" srcOrd="0" destOrd="0" presId="urn:microsoft.com/office/officeart/2008/layout/PictureStrips"/>
    <dgm:cxn modelId="{117BF699-7F5C-4934-987A-7A48D82AA5A2}" type="presParOf" srcId="{8343467C-1015-43C6-82FE-5F9031A7EAAA}" destId="{F3579B12-72F7-4048-A9E7-B86903259D00}" srcOrd="1" destOrd="0" presId="urn:microsoft.com/office/officeart/2008/layout/PictureStrips"/>
    <dgm:cxn modelId="{5C4BF1F7-5253-4DA9-80C7-98C4FC187004}" type="presParOf" srcId="{3DE2A650-8AE6-4D9F-8C8D-FC60687665E6}" destId="{69E3CFA2-40CC-4590-970F-1483BC8B3810}" srcOrd="1" destOrd="0" presId="urn:microsoft.com/office/officeart/2008/layout/PictureStrips"/>
    <dgm:cxn modelId="{D73DD1FA-8C9B-4A74-8C52-A90C55D0143F}" type="presParOf" srcId="{3DE2A650-8AE6-4D9F-8C8D-FC60687665E6}" destId="{44220A06-0BD4-4937-B263-44576E1A1431}" srcOrd="2" destOrd="0" presId="urn:microsoft.com/office/officeart/2008/layout/PictureStrips"/>
    <dgm:cxn modelId="{BE142FEA-B615-4EC5-82D8-1876B5BA28E4}" type="presParOf" srcId="{44220A06-0BD4-4937-B263-44576E1A1431}" destId="{A92BF545-D152-42B0-BC15-1AF92AFC636F}" srcOrd="0" destOrd="0" presId="urn:microsoft.com/office/officeart/2008/layout/PictureStrips"/>
    <dgm:cxn modelId="{907E93CD-B5A4-4489-9B6D-23B6BD77F3FE}" type="presParOf" srcId="{44220A06-0BD4-4937-B263-44576E1A1431}" destId="{4860D90B-74AE-47A9-A5B3-8C26764F21D5}" srcOrd="1" destOrd="0" presId="urn:microsoft.com/office/officeart/2008/layout/PictureStrips"/>
    <dgm:cxn modelId="{D198F8BD-D6E2-438A-BECE-10A42BC288B7}" type="presParOf" srcId="{3DE2A650-8AE6-4D9F-8C8D-FC60687665E6}" destId="{B3A04E62-915D-4080-9BFB-4574F130A35C}" srcOrd="3" destOrd="0" presId="urn:microsoft.com/office/officeart/2008/layout/PictureStrips"/>
    <dgm:cxn modelId="{E49F9DE8-F3F0-465A-A6C9-C70BE842E80A}" type="presParOf" srcId="{3DE2A650-8AE6-4D9F-8C8D-FC60687665E6}" destId="{51EB9EAA-3B1B-4ADA-B5B5-60AE5A01D720}" srcOrd="4" destOrd="0" presId="urn:microsoft.com/office/officeart/2008/layout/PictureStrips"/>
    <dgm:cxn modelId="{59584321-52A0-450C-9813-F05BE174B0D2}" type="presParOf" srcId="{51EB9EAA-3B1B-4ADA-B5B5-60AE5A01D720}" destId="{777094D3-8EFC-4A07-8FA5-C3290421EAF2}" srcOrd="0" destOrd="0" presId="urn:microsoft.com/office/officeart/2008/layout/PictureStrips"/>
    <dgm:cxn modelId="{3152F3E4-2DB3-4B36-8BCD-B02473255A7F}" type="presParOf" srcId="{51EB9EAA-3B1B-4ADA-B5B5-60AE5A01D720}" destId="{FB22D19F-2CDE-4314-8F69-0F5BC7A99B9F}" srcOrd="1" destOrd="0" presId="urn:microsoft.com/office/officeart/2008/layout/PictureStrips"/>
    <dgm:cxn modelId="{6249A3B2-CA18-41EF-AE1C-4F1107BC2884}" type="presParOf" srcId="{3DE2A650-8AE6-4D9F-8C8D-FC60687665E6}" destId="{750B4489-D7C2-4EF6-9440-BAB72B0D89EC}" srcOrd="5" destOrd="0" presId="urn:microsoft.com/office/officeart/2008/layout/PictureStrips"/>
    <dgm:cxn modelId="{996D12A4-9D32-4291-BF75-1DACE1574BD0}" type="presParOf" srcId="{3DE2A650-8AE6-4D9F-8C8D-FC60687665E6}" destId="{C7333D42-B4B3-4939-BFCE-B9B74E9FFEB4}" srcOrd="6" destOrd="0" presId="urn:microsoft.com/office/officeart/2008/layout/PictureStrips"/>
    <dgm:cxn modelId="{B010275E-7E8D-4EA9-953E-6BE34FDD481A}" type="presParOf" srcId="{C7333D42-B4B3-4939-BFCE-B9B74E9FFEB4}" destId="{AFA76362-C831-40E7-A20D-2C7A6CFD2CE9}" srcOrd="0" destOrd="0" presId="urn:microsoft.com/office/officeart/2008/layout/PictureStrips"/>
    <dgm:cxn modelId="{1E3A8323-AABF-4359-8676-4EF673ACBDAF}" type="presParOf" srcId="{C7333D42-B4B3-4939-BFCE-B9B74E9FFEB4}" destId="{76B6414C-741C-40E6-AB09-698062D6FE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D1EB1-DE2E-4ADD-8770-89687C0314E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A8AA7E0-2FA3-4F1C-8353-E113BE662418}">
      <dgm:prSet phldrT="[Text]" custT="1"/>
      <dgm:spPr/>
      <dgm:t>
        <a:bodyPr/>
        <a:lstStyle/>
        <a:p>
          <a:r>
            <a:rPr lang="sv-SE" sz="1400" dirty="0" smtClean="0"/>
            <a:t>Personal</a:t>
          </a:r>
          <a:endParaRPr lang="sv-SE" sz="1400" dirty="0"/>
        </a:p>
      </dgm:t>
    </dgm:pt>
    <dgm:pt modelId="{A4FA3729-43E0-41C1-BC72-923F3C2B6228}" type="parTrans" cxnId="{85F1564E-9BB0-44A4-AA3D-0E47A4578766}">
      <dgm:prSet/>
      <dgm:spPr/>
      <dgm:t>
        <a:bodyPr/>
        <a:lstStyle/>
        <a:p>
          <a:endParaRPr lang="sv-SE" sz="1100"/>
        </a:p>
      </dgm:t>
    </dgm:pt>
    <dgm:pt modelId="{27BDD42A-6D52-441D-9C5F-CF3570801BE1}" type="sibTrans" cxnId="{85F1564E-9BB0-44A4-AA3D-0E47A4578766}">
      <dgm:prSet/>
      <dgm:spPr/>
      <dgm:t>
        <a:bodyPr/>
        <a:lstStyle/>
        <a:p>
          <a:endParaRPr lang="sv-SE" sz="1100"/>
        </a:p>
      </dgm:t>
    </dgm:pt>
    <dgm:pt modelId="{E70C2FBD-01D7-4112-BA68-8D7B8242F594}">
      <dgm:prSet phldrT="[Text]" custT="1"/>
      <dgm:spPr/>
      <dgm:t>
        <a:bodyPr/>
        <a:lstStyle/>
        <a:p>
          <a:r>
            <a:rPr lang="sv-SE" sz="1400" dirty="0" smtClean="0"/>
            <a:t>Fordon</a:t>
          </a:r>
          <a:endParaRPr lang="sv-SE" sz="1400" dirty="0"/>
        </a:p>
      </dgm:t>
    </dgm:pt>
    <dgm:pt modelId="{ECCA0FA1-C7DD-4838-B7DA-8C3BD68295A7}" type="parTrans" cxnId="{9993E6A3-8758-4AE2-9571-7B49F6F3A5D5}">
      <dgm:prSet/>
      <dgm:spPr/>
      <dgm:t>
        <a:bodyPr/>
        <a:lstStyle/>
        <a:p>
          <a:endParaRPr lang="sv-SE" sz="1100"/>
        </a:p>
      </dgm:t>
    </dgm:pt>
    <dgm:pt modelId="{A9BB7E5B-A442-4E53-9F64-F3DF71912D79}" type="sibTrans" cxnId="{9993E6A3-8758-4AE2-9571-7B49F6F3A5D5}">
      <dgm:prSet/>
      <dgm:spPr/>
      <dgm:t>
        <a:bodyPr/>
        <a:lstStyle/>
        <a:p>
          <a:endParaRPr lang="sv-SE" sz="1100"/>
        </a:p>
      </dgm:t>
    </dgm:pt>
    <dgm:pt modelId="{1E3A7737-DFAA-4D36-955B-43310D299B54}">
      <dgm:prSet phldrT="[Text]" custT="1"/>
      <dgm:spPr/>
      <dgm:t>
        <a:bodyPr/>
        <a:lstStyle/>
        <a:p>
          <a:r>
            <a:rPr lang="sv-SE" sz="1400" dirty="0" smtClean="0"/>
            <a:t>Systemstöd</a:t>
          </a:r>
          <a:endParaRPr lang="sv-SE" sz="1400" dirty="0"/>
        </a:p>
      </dgm:t>
    </dgm:pt>
    <dgm:pt modelId="{31CF220D-7FD1-4ED8-A84F-74C902BE3E22}" type="parTrans" cxnId="{EE6C7DE4-08FD-4E6A-82A7-DE08746EFADB}">
      <dgm:prSet/>
      <dgm:spPr/>
      <dgm:t>
        <a:bodyPr/>
        <a:lstStyle/>
        <a:p>
          <a:endParaRPr lang="sv-SE" sz="1100"/>
        </a:p>
      </dgm:t>
    </dgm:pt>
    <dgm:pt modelId="{32D5DD39-A7E7-4355-B7D3-49CA49BE31A4}" type="sibTrans" cxnId="{EE6C7DE4-08FD-4E6A-82A7-DE08746EFADB}">
      <dgm:prSet/>
      <dgm:spPr/>
      <dgm:t>
        <a:bodyPr/>
        <a:lstStyle/>
        <a:p>
          <a:endParaRPr lang="sv-SE" sz="1100"/>
        </a:p>
      </dgm:t>
    </dgm:pt>
    <dgm:pt modelId="{5DDE2931-D610-407C-B563-03A388AE7AA9}">
      <dgm:prSet custT="1"/>
      <dgm:spPr/>
      <dgm:t>
        <a:bodyPr/>
        <a:lstStyle/>
        <a:p>
          <a:r>
            <a:rPr lang="sv-SE" sz="1400" dirty="0" smtClean="0"/>
            <a:t>Dimensionering</a:t>
          </a:r>
          <a:endParaRPr lang="sv-SE" sz="1400" dirty="0"/>
        </a:p>
      </dgm:t>
    </dgm:pt>
    <dgm:pt modelId="{429DEE5B-23ED-41DD-A87C-A0FA12489DF8}" type="parTrans" cxnId="{F6A34F78-F9E0-4327-B565-F5E8FD076686}">
      <dgm:prSet/>
      <dgm:spPr/>
      <dgm:t>
        <a:bodyPr/>
        <a:lstStyle/>
        <a:p>
          <a:endParaRPr lang="sv-SE" sz="1100"/>
        </a:p>
      </dgm:t>
    </dgm:pt>
    <dgm:pt modelId="{C61CB55F-E625-499A-B9E5-A708696556F3}" type="sibTrans" cxnId="{F6A34F78-F9E0-4327-B565-F5E8FD076686}">
      <dgm:prSet/>
      <dgm:spPr/>
      <dgm:t>
        <a:bodyPr/>
        <a:lstStyle/>
        <a:p>
          <a:endParaRPr lang="sv-SE" sz="1100"/>
        </a:p>
      </dgm:t>
    </dgm:pt>
    <dgm:pt modelId="{3DE2A650-8AE6-4D9F-8C8D-FC60687665E6}" type="pres">
      <dgm:prSet presAssocID="{ADBD1EB1-DE2E-4ADD-8770-89687C0314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343467C-1015-43C6-82FE-5F9031A7EAAA}" type="pres">
      <dgm:prSet presAssocID="{2A8AA7E0-2FA3-4F1C-8353-E113BE662418}" presName="composite" presStyleCnt="0"/>
      <dgm:spPr/>
    </dgm:pt>
    <dgm:pt modelId="{14F0DD62-1DA6-4232-B7D9-2D9F13BA25CD}" type="pres">
      <dgm:prSet presAssocID="{2A8AA7E0-2FA3-4F1C-8353-E113BE66241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3579B12-72F7-4048-A9E7-B86903259D00}" type="pres">
      <dgm:prSet presAssocID="{2A8AA7E0-2FA3-4F1C-8353-E113BE66241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69E3CFA2-40CC-4590-970F-1483BC8B3810}" type="pres">
      <dgm:prSet presAssocID="{27BDD42A-6D52-441D-9C5F-CF3570801BE1}" presName="sibTrans" presStyleCnt="0"/>
      <dgm:spPr/>
    </dgm:pt>
    <dgm:pt modelId="{44220A06-0BD4-4937-B263-44576E1A1431}" type="pres">
      <dgm:prSet presAssocID="{E70C2FBD-01D7-4112-BA68-8D7B8242F594}" presName="composite" presStyleCnt="0"/>
      <dgm:spPr/>
    </dgm:pt>
    <dgm:pt modelId="{A92BF545-D152-42B0-BC15-1AF92AFC636F}" type="pres">
      <dgm:prSet presAssocID="{E70C2FBD-01D7-4112-BA68-8D7B8242F594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60D90B-74AE-47A9-A5B3-8C26764F21D5}" type="pres">
      <dgm:prSet presAssocID="{E70C2FBD-01D7-4112-BA68-8D7B8242F594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B3A04E62-915D-4080-9BFB-4574F130A35C}" type="pres">
      <dgm:prSet presAssocID="{A9BB7E5B-A442-4E53-9F64-F3DF71912D79}" presName="sibTrans" presStyleCnt="0"/>
      <dgm:spPr/>
    </dgm:pt>
    <dgm:pt modelId="{51EB9EAA-3B1B-4ADA-B5B5-60AE5A01D720}" type="pres">
      <dgm:prSet presAssocID="{1E3A7737-DFAA-4D36-955B-43310D299B54}" presName="composite" presStyleCnt="0"/>
      <dgm:spPr/>
    </dgm:pt>
    <dgm:pt modelId="{777094D3-8EFC-4A07-8FA5-C3290421EAF2}" type="pres">
      <dgm:prSet presAssocID="{1E3A7737-DFAA-4D36-955B-43310D299B5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B22D19F-2CDE-4314-8F69-0F5BC7A99B9F}" type="pres">
      <dgm:prSet presAssocID="{1E3A7737-DFAA-4D36-955B-43310D299B54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750B4489-D7C2-4EF6-9440-BAB72B0D89EC}" type="pres">
      <dgm:prSet presAssocID="{32D5DD39-A7E7-4355-B7D3-49CA49BE31A4}" presName="sibTrans" presStyleCnt="0"/>
      <dgm:spPr/>
    </dgm:pt>
    <dgm:pt modelId="{C7333D42-B4B3-4939-BFCE-B9B74E9FFEB4}" type="pres">
      <dgm:prSet presAssocID="{5DDE2931-D610-407C-B563-03A388AE7AA9}" presName="composite" presStyleCnt="0"/>
      <dgm:spPr/>
    </dgm:pt>
    <dgm:pt modelId="{AFA76362-C831-40E7-A20D-2C7A6CFD2CE9}" type="pres">
      <dgm:prSet presAssocID="{5DDE2931-D610-407C-B563-03A388AE7AA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6B6414C-741C-40E6-AB09-698062D6FE7C}" type="pres">
      <dgm:prSet presAssocID="{5DDE2931-D610-407C-B563-03A388AE7AA9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3000" r="-173000"/>
          </a:stretch>
        </a:blipFill>
      </dgm:spPr>
    </dgm:pt>
  </dgm:ptLst>
  <dgm:cxnLst>
    <dgm:cxn modelId="{82D720A8-DA7B-488B-8BF2-5EA508EE3CCD}" type="presOf" srcId="{2A8AA7E0-2FA3-4F1C-8353-E113BE662418}" destId="{14F0DD62-1DA6-4232-B7D9-2D9F13BA25CD}" srcOrd="0" destOrd="0" presId="urn:microsoft.com/office/officeart/2008/layout/PictureStrips"/>
    <dgm:cxn modelId="{EE6C7DE4-08FD-4E6A-82A7-DE08746EFADB}" srcId="{ADBD1EB1-DE2E-4ADD-8770-89687C0314EA}" destId="{1E3A7737-DFAA-4D36-955B-43310D299B54}" srcOrd="2" destOrd="0" parTransId="{31CF220D-7FD1-4ED8-A84F-74C902BE3E22}" sibTransId="{32D5DD39-A7E7-4355-B7D3-49CA49BE31A4}"/>
    <dgm:cxn modelId="{9993E6A3-8758-4AE2-9571-7B49F6F3A5D5}" srcId="{ADBD1EB1-DE2E-4ADD-8770-89687C0314EA}" destId="{E70C2FBD-01D7-4112-BA68-8D7B8242F594}" srcOrd="1" destOrd="0" parTransId="{ECCA0FA1-C7DD-4838-B7DA-8C3BD68295A7}" sibTransId="{A9BB7E5B-A442-4E53-9F64-F3DF71912D79}"/>
    <dgm:cxn modelId="{E378199A-C143-4C14-8DE8-DDD6AABB40CE}" type="presOf" srcId="{5DDE2931-D610-407C-B563-03A388AE7AA9}" destId="{AFA76362-C831-40E7-A20D-2C7A6CFD2CE9}" srcOrd="0" destOrd="0" presId="urn:microsoft.com/office/officeart/2008/layout/PictureStrips"/>
    <dgm:cxn modelId="{44F52251-1608-41F6-BDEE-4869997EBF96}" type="presOf" srcId="{1E3A7737-DFAA-4D36-955B-43310D299B54}" destId="{777094D3-8EFC-4A07-8FA5-C3290421EAF2}" srcOrd="0" destOrd="0" presId="urn:microsoft.com/office/officeart/2008/layout/PictureStrips"/>
    <dgm:cxn modelId="{85F1564E-9BB0-44A4-AA3D-0E47A4578766}" srcId="{ADBD1EB1-DE2E-4ADD-8770-89687C0314EA}" destId="{2A8AA7E0-2FA3-4F1C-8353-E113BE662418}" srcOrd="0" destOrd="0" parTransId="{A4FA3729-43E0-41C1-BC72-923F3C2B6228}" sibTransId="{27BDD42A-6D52-441D-9C5F-CF3570801BE1}"/>
    <dgm:cxn modelId="{F6A34F78-F9E0-4327-B565-F5E8FD076686}" srcId="{ADBD1EB1-DE2E-4ADD-8770-89687C0314EA}" destId="{5DDE2931-D610-407C-B563-03A388AE7AA9}" srcOrd="3" destOrd="0" parTransId="{429DEE5B-23ED-41DD-A87C-A0FA12489DF8}" sibTransId="{C61CB55F-E625-499A-B9E5-A708696556F3}"/>
    <dgm:cxn modelId="{BBD9CC26-4E41-4283-B2A5-3ADF68B5A9AF}" type="presOf" srcId="{ADBD1EB1-DE2E-4ADD-8770-89687C0314EA}" destId="{3DE2A650-8AE6-4D9F-8C8D-FC60687665E6}" srcOrd="0" destOrd="0" presId="urn:microsoft.com/office/officeart/2008/layout/PictureStrips"/>
    <dgm:cxn modelId="{91A7DD70-6028-4143-A0A3-96650E688FC3}" type="presOf" srcId="{E70C2FBD-01D7-4112-BA68-8D7B8242F594}" destId="{A92BF545-D152-42B0-BC15-1AF92AFC636F}" srcOrd="0" destOrd="0" presId="urn:microsoft.com/office/officeart/2008/layout/PictureStrips"/>
    <dgm:cxn modelId="{E1ACFD03-37CC-437A-BB75-2DE10F3432AE}" type="presParOf" srcId="{3DE2A650-8AE6-4D9F-8C8D-FC60687665E6}" destId="{8343467C-1015-43C6-82FE-5F9031A7EAAA}" srcOrd="0" destOrd="0" presId="urn:microsoft.com/office/officeart/2008/layout/PictureStrips"/>
    <dgm:cxn modelId="{0B4FFD18-28CD-49AD-A15C-20F8F03DACAE}" type="presParOf" srcId="{8343467C-1015-43C6-82FE-5F9031A7EAAA}" destId="{14F0DD62-1DA6-4232-B7D9-2D9F13BA25CD}" srcOrd="0" destOrd="0" presId="urn:microsoft.com/office/officeart/2008/layout/PictureStrips"/>
    <dgm:cxn modelId="{85377CF6-D405-4CAE-8075-98B79676DA97}" type="presParOf" srcId="{8343467C-1015-43C6-82FE-5F9031A7EAAA}" destId="{F3579B12-72F7-4048-A9E7-B86903259D00}" srcOrd="1" destOrd="0" presId="urn:microsoft.com/office/officeart/2008/layout/PictureStrips"/>
    <dgm:cxn modelId="{68DA4AB1-7F0E-459D-BCAF-B98310683D22}" type="presParOf" srcId="{3DE2A650-8AE6-4D9F-8C8D-FC60687665E6}" destId="{69E3CFA2-40CC-4590-970F-1483BC8B3810}" srcOrd="1" destOrd="0" presId="urn:microsoft.com/office/officeart/2008/layout/PictureStrips"/>
    <dgm:cxn modelId="{6D7EBDFA-649F-4C96-88C6-DEB4D410F5B2}" type="presParOf" srcId="{3DE2A650-8AE6-4D9F-8C8D-FC60687665E6}" destId="{44220A06-0BD4-4937-B263-44576E1A1431}" srcOrd="2" destOrd="0" presId="urn:microsoft.com/office/officeart/2008/layout/PictureStrips"/>
    <dgm:cxn modelId="{71261AC7-C116-4E51-9128-B417B0A21673}" type="presParOf" srcId="{44220A06-0BD4-4937-B263-44576E1A1431}" destId="{A92BF545-D152-42B0-BC15-1AF92AFC636F}" srcOrd="0" destOrd="0" presId="urn:microsoft.com/office/officeart/2008/layout/PictureStrips"/>
    <dgm:cxn modelId="{45266215-03B0-4C3D-BE87-CBC89FECC5CD}" type="presParOf" srcId="{44220A06-0BD4-4937-B263-44576E1A1431}" destId="{4860D90B-74AE-47A9-A5B3-8C26764F21D5}" srcOrd="1" destOrd="0" presId="urn:microsoft.com/office/officeart/2008/layout/PictureStrips"/>
    <dgm:cxn modelId="{DC9BA8DE-D9F6-41C6-BC60-9FAA90E398E4}" type="presParOf" srcId="{3DE2A650-8AE6-4D9F-8C8D-FC60687665E6}" destId="{B3A04E62-915D-4080-9BFB-4574F130A35C}" srcOrd="3" destOrd="0" presId="urn:microsoft.com/office/officeart/2008/layout/PictureStrips"/>
    <dgm:cxn modelId="{08142627-8E8E-4A39-AE08-B1D38A6DC8DE}" type="presParOf" srcId="{3DE2A650-8AE6-4D9F-8C8D-FC60687665E6}" destId="{51EB9EAA-3B1B-4ADA-B5B5-60AE5A01D720}" srcOrd="4" destOrd="0" presId="urn:microsoft.com/office/officeart/2008/layout/PictureStrips"/>
    <dgm:cxn modelId="{71EE721F-FB46-4C40-ADCF-8369AEDC5C5F}" type="presParOf" srcId="{51EB9EAA-3B1B-4ADA-B5B5-60AE5A01D720}" destId="{777094D3-8EFC-4A07-8FA5-C3290421EAF2}" srcOrd="0" destOrd="0" presId="urn:microsoft.com/office/officeart/2008/layout/PictureStrips"/>
    <dgm:cxn modelId="{3C4B3392-2069-49E1-A27A-82C01E5E575D}" type="presParOf" srcId="{51EB9EAA-3B1B-4ADA-B5B5-60AE5A01D720}" destId="{FB22D19F-2CDE-4314-8F69-0F5BC7A99B9F}" srcOrd="1" destOrd="0" presId="urn:microsoft.com/office/officeart/2008/layout/PictureStrips"/>
    <dgm:cxn modelId="{0F69A134-7132-47E1-B71F-2CBAD532BA81}" type="presParOf" srcId="{3DE2A650-8AE6-4D9F-8C8D-FC60687665E6}" destId="{750B4489-D7C2-4EF6-9440-BAB72B0D89EC}" srcOrd="5" destOrd="0" presId="urn:microsoft.com/office/officeart/2008/layout/PictureStrips"/>
    <dgm:cxn modelId="{952DA444-DE5E-47BF-BE46-67E672ACBAD6}" type="presParOf" srcId="{3DE2A650-8AE6-4D9F-8C8D-FC60687665E6}" destId="{C7333D42-B4B3-4939-BFCE-B9B74E9FFEB4}" srcOrd="6" destOrd="0" presId="urn:microsoft.com/office/officeart/2008/layout/PictureStrips"/>
    <dgm:cxn modelId="{EE406DAB-237B-41E7-9D19-7E0132C1CB52}" type="presParOf" srcId="{C7333D42-B4B3-4939-BFCE-B9B74E9FFEB4}" destId="{AFA76362-C831-40E7-A20D-2C7A6CFD2CE9}" srcOrd="0" destOrd="0" presId="urn:microsoft.com/office/officeart/2008/layout/PictureStrips"/>
    <dgm:cxn modelId="{4A9046C5-347D-4451-A634-200210D17DC3}" type="presParOf" srcId="{C7333D42-B4B3-4939-BFCE-B9B74E9FFEB4}" destId="{76B6414C-741C-40E6-AB09-698062D6FE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0DD62-1DA6-4232-B7D9-2D9F13BA25CD}">
      <dsp:nvSpPr>
        <dsp:cNvPr id="0" name=""/>
        <dsp:cNvSpPr/>
      </dsp:nvSpPr>
      <dsp:spPr>
        <a:xfrm>
          <a:off x="865005" y="235191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Punktlighet</a:t>
          </a:r>
          <a:endParaRPr lang="sv-SE" sz="1400" kern="1200" dirty="0"/>
        </a:p>
      </dsp:txBody>
      <dsp:txXfrm>
        <a:off x="865005" y="235191"/>
        <a:ext cx="1788942" cy="559044"/>
      </dsp:txXfrm>
    </dsp:sp>
    <dsp:sp modelId="{F3579B12-72F7-4048-A9E7-B86903259D00}">
      <dsp:nvSpPr>
        <dsp:cNvPr id="0" name=""/>
        <dsp:cNvSpPr/>
      </dsp:nvSpPr>
      <dsp:spPr>
        <a:xfrm>
          <a:off x="790465" y="154440"/>
          <a:ext cx="391331" cy="586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BF545-D152-42B0-BC15-1AF92AFC636F}">
      <dsp:nvSpPr>
        <dsp:cNvPr id="0" name=""/>
        <dsp:cNvSpPr/>
      </dsp:nvSpPr>
      <dsp:spPr>
        <a:xfrm>
          <a:off x="865005" y="938965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Trafikinformation</a:t>
          </a:r>
          <a:endParaRPr lang="sv-SE" sz="1400" kern="1200" dirty="0"/>
        </a:p>
      </dsp:txBody>
      <dsp:txXfrm>
        <a:off x="865005" y="938965"/>
        <a:ext cx="1788942" cy="559044"/>
      </dsp:txXfrm>
    </dsp:sp>
    <dsp:sp modelId="{4860D90B-74AE-47A9-A5B3-8C26764F21D5}">
      <dsp:nvSpPr>
        <dsp:cNvPr id="0" name=""/>
        <dsp:cNvSpPr/>
      </dsp:nvSpPr>
      <dsp:spPr>
        <a:xfrm>
          <a:off x="790465" y="858215"/>
          <a:ext cx="391331" cy="5869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094D3-8EFC-4A07-8FA5-C3290421EAF2}">
      <dsp:nvSpPr>
        <dsp:cNvPr id="0" name=""/>
        <dsp:cNvSpPr/>
      </dsp:nvSpPr>
      <dsp:spPr>
        <a:xfrm>
          <a:off x="865005" y="1642740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Förtäring och logi</a:t>
          </a:r>
          <a:endParaRPr lang="sv-SE" sz="1400" kern="1200" dirty="0"/>
        </a:p>
      </dsp:txBody>
      <dsp:txXfrm>
        <a:off x="865005" y="1642740"/>
        <a:ext cx="1788942" cy="559044"/>
      </dsp:txXfrm>
    </dsp:sp>
    <dsp:sp modelId="{FB22D19F-2CDE-4314-8F69-0F5BC7A99B9F}">
      <dsp:nvSpPr>
        <dsp:cNvPr id="0" name=""/>
        <dsp:cNvSpPr/>
      </dsp:nvSpPr>
      <dsp:spPr>
        <a:xfrm>
          <a:off x="790465" y="1561989"/>
          <a:ext cx="391331" cy="586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76362-C831-40E7-A20D-2C7A6CFD2CE9}">
      <dsp:nvSpPr>
        <dsp:cNvPr id="0" name=""/>
        <dsp:cNvSpPr/>
      </dsp:nvSpPr>
      <dsp:spPr>
        <a:xfrm>
          <a:off x="865005" y="2346515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Evakuering</a:t>
          </a:r>
          <a:endParaRPr lang="sv-SE" sz="1400" kern="1200" dirty="0"/>
        </a:p>
      </dsp:txBody>
      <dsp:txXfrm>
        <a:off x="865005" y="2346515"/>
        <a:ext cx="1788942" cy="559044"/>
      </dsp:txXfrm>
    </dsp:sp>
    <dsp:sp modelId="{76B6414C-741C-40E6-AB09-698062D6FE7C}">
      <dsp:nvSpPr>
        <dsp:cNvPr id="0" name=""/>
        <dsp:cNvSpPr/>
      </dsp:nvSpPr>
      <dsp:spPr>
        <a:xfrm>
          <a:off x="790465" y="2265764"/>
          <a:ext cx="391331" cy="58699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0DD62-1DA6-4232-B7D9-2D9F13BA25CD}">
      <dsp:nvSpPr>
        <dsp:cNvPr id="0" name=""/>
        <dsp:cNvSpPr/>
      </dsp:nvSpPr>
      <dsp:spPr>
        <a:xfrm>
          <a:off x="865005" y="235191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Personal</a:t>
          </a:r>
          <a:endParaRPr lang="sv-SE" sz="1400" kern="1200" dirty="0"/>
        </a:p>
      </dsp:txBody>
      <dsp:txXfrm>
        <a:off x="865005" y="235191"/>
        <a:ext cx="1788942" cy="559044"/>
      </dsp:txXfrm>
    </dsp:sp>
    <dsp:sp modelId="{F3579B12-72F7-4048-A9E7-B86903259D00}">
      <dsp:nvSpPr>
        <dsp:cNvPr id="0" name=""/>
        <dsp:cNvSpPr/>
      </dsp:nvSpPr>
      <dsp:spPr>
        <a:xfrm>
          <a:off x="790465" y="154440"/>
          <a:ext cx="391331" cy="586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BF545-D152-42B0-BC15-1AF92AFC636F}">
      <dsp:nvSpPr>
        <dsp:cNvPr id="0" name=""/>
        <dsp:cNvSpPr/>
      </dsp:nvSpPr>
      <dsp:spPr>
        <a:xfrm>
          <a:off x="865005" y="938965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Fordon</a:t>
          </a:r>
          <a:endParaRPr lang="sv-SE" sz="1400" kern="1200" dirty="0"/>
        </a:p>
      </dsp:txBody>
      <dsp:txXfrm>
        <a:off x="865005" y="938965"/>
        <a:ext cx="1788942" cy="559044"/>
      </dsp:txXfrm>
    </dsp:sp>
    <dsp:sp modelId="{4860D90B-74AE-47A9-A5B3-8C26764F21D5}">
      <dsp:nvSpPr>
        <dsp:cNvPr id="0" name=""/>
        <dsp:cNvSpPr/>
      </dsp:nvSpPr>
      <dsp:spPr>
        <a:xfrm>
          <a:off x="790465" y="858215"/>
          <a:ext cx="391331" cy="5869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094D3-8EFC-4A07-8FA5-C3290421EAF2}">
      <dsp:nvSpPr>
        <dsp:cNvPr id="0" name=""/>
        <dsp:cNvSpPr/>
      </dsp:nvSpPr>
      <dsp:spPr>
        <a:xfrm>
          <a:off x="865005" y="1642740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Systemstöd</a:t>
          </a:r>
          <a:endParaRPr lang="sv-SE" sz="1400" kern="1200" dirty="0"/>
        </a:p>
      </dsp:txBody>
      <dsp:txXfrm>
        <a:off x="865005" y="1642740"/>
        <a:ext cx="1788942" cy="559044"/>
      </dsp:txXfrm>
    </dsp:sp>
    <dsp:sp modelId="{FB22D19F-2CDE-4314-8F69-0F5BC7A99B9F}">
      <dsp:nvSpPr>
        <dsp:cNvPr id="0" name=""/>
        <dsp:cNvSpPr/>
      </dsp:nvSpPr>
      <dsp:spPr>
        <a:xfrm>
          <a:off x="790465" y="1561989"/>
          <a:ext cx="391331" cy="586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76362-C831-40E7-A20D-2C7A6CFD2CE9}">
      <dsp:nvSpPr>
        <dsp:cNvPr id="0" name=""/>
        <dsp:cNvSpPr/>
      </dsp:nvSpPr>
      <dsp:spPr>
        <a:xfrm>
          <a:off x="865005" y="2346515"/>
          <a:ext cx="1788942" cy="559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65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Dimensionering</a:t>
          </a:r>
          <a:endParaRPr lang="sv-SE" sz="1400" kern="1200" dirty="0"/>
        </a:p>
      </dsp:txBody>
      <dsp:txXfrm>
        <a:off x="865005" y="2346515"/>
        <a:ext cx="1788942" cy="559044"/>
      </dsp:txXfrm>
    </dsp:sp>
    <dsp:sp modelId="{76B6414C-741C-40E6-AB09-698062D6FE7C}">
      <dsp:nvSpPr>
        <dsp:cNvPr id="0" name=""/>
        <dsp:cNvSpPr/>
      </dsp:nvSpPr>
      <dsp:spPr>
        <a:xfrm>
          <a:off x="790465" y="2265764"/>
          <a:ext cx="391331" cy="58699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3000" r="-17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86F1-BE85-384B-8F3D-EC03266BB3E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F6FEF-1F62-2B44-AAE0-C6DFB651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F01AE-3C34-DF41-83BF-A466871DCD0F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CC69-B98B-D845-99E8-EC1B8BA5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0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Torsdag</a:t>
            </a:r>
          </a:p>
          <a:p>
            <a:pPr marL="171450" indent="-171450">
              <a:buFontTx/>
              <a:buChar char="-"/>
            </a:pPr>
            <a:r>
              <a:rPr lang="sv-SE" dirty="0" smtClean="0"/>
              <a:t>Vädervarning klass 2 . Kontakt </a:t>
            </a:r>
            <a:r>
              <a:rPr lang="sv-SE" dirty="0" err="1" smtClean="0"/>
              <a:t>trv</a:t>
            </a:r>
            <a:r>
              <a:rPr lang="sv-SE" dirty="0" smtClean="0"/>
              <a:t>,</a:t>
            </a:r>
            <a:r>
              <a:rPr lang="sv-SE" baseline="0" dirty="0" smtClean="0"/>
              <a:t> taktisk. Proaktiva sms 7000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Fredag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Startar bra. </a:t>
            </a:r>
            <a:r>
              <a:rPr lang="sv-SE" baseline="0" dirty="0" err="1" smtClean="0"/>
              <a:t>oslo-karlstad</a:t>
            </a:r>
            <a:r>
              <a:rPr lang="sv-SE" baseline="0" dirty="0" smtClean="0"/>
              <a:t>. 14 tiden brakar allt loss. Väst bussar. Karlstad stopp till 19:00. sedan händer det mycket till 16:20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Beslut att inte köra trafik resten av dygnet påverkar ca 140 tåg och mellan 20-30’ kunder. Personal minst 500 med ändrade turer och fordon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Strömlösa tåg. Samt strandade tåg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Förberedelse inför morgondagen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RPS SLUTAR FUNGERA UNDER NATTEN. 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Lördag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Startar med inställelser. Trafiken ska rulla igen på eftermiddagen mellan g-</a:t>
            </a:r>
            <a:r>
              <a:rPr lang="sv-SE" baseline="0" dirty="0" err="1" smtClean="0"/>
              <a:t>cst</a:t>
            </a:r>
            <a:r>
              <a:rPr lang="sv-SE" baseline="0" dirty="0" smtClean="0"/>
              <a:t> och </a:t>
            </a:r>
            <a:r>
              <a:rPr lang="sv-SE" baseline="0" dirty="0" err="1" smtClean="0"/>
              <a:t>oslo-cst</a:t>
            </a:r>
            <a:r>
              <a:rPr lang="sv-SE" baseline="0" dirty="0" smtClean="0"/>
              <a:t>. Två multar i vardera riktning. Finns plats till alla som vill åka. Första </a:t>
            </a:r>
            <a:r>
              <a:rPr lang="sv-SE" baseline="0" dirty="0" err="1" smtClean="0"/>
              <a:t>mult</a:t>
            </a:r>
            <a:r>
              <a:rPr lang="sv-SE" baseline="0" dirty="0" smtClean="0"/>
              <a:t> slut på 60 min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Inför söndag. Kontakt med trafikverket meddelade om ny </a:t>
            </a:r>
            <a:r>
              <a:rPr lang="sv-SE" baseline="0" dirty="0" err="1" smtClean="0"/>
              <a:t>ev</a:t>
            </a:r>
            <a:r>
              <a:rPr lang="sv-SE" baseline="0" dirty="0" smtClean="0"/>
              <a:t> kommande storm ett väderinstitut meddelande lika omfattande storm och ett en lugnare. Ville ha ett beslut men fick inget. Fattade beslut om att köra men att vi skickar proaktiv information, 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Söndag 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Blev en stabil söndag men fortfarande stopp </a:t>
            </a:r>
            <a:r>
              <a:rPr lang="sv-SE" baseline="0" dirty="0" err="1" smtClean="0"/>
              <a:t>nyköpingsbanan</a:t>
            </a:r>
            <a:r>
              <a:rPr lang="sv-SE" baseline="0" dirty="0" smtClean="0"/>
              <a:t> och vissa banor i väst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CC69-B98B-D845-99E8-EC1B8BA5BA9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 smtClean="0"/>
              <a:t>Brödtext</a:t>
            </a:r>
            <a:r>
              <a:rPr lang="en-US" dirty="0" smtClean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41134"/>
            <a:ext cx="7776000" cy="1206484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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408613" y="1286935"/>
            <a:ext cx="3016250" cy="27262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/>
            </a:lvl1pPr>
          </a:lstStyle>
          <a:p>
            <a:endParaRPr lang="sv-SE" dirty="0" smtClean="0"/>
          </a:p>
          <a:p>
            <a:r>
              <a:rPr lang="sv-SE" dirty="0" smtClean="0"/>
              <a:t>Klicka för att lägga till bild.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0"/>
            <a:ext cx="4626733" cy="14527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3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0"/>
            <a:ext cx="3449867" cy="14527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 hasCustomPrompt="1"/>
          </p:nvPr>
        </p:nvSpPr>
        <p:spPr>
          <a:xfrm>
            <a:off x="4097867" y="1292225"/>
            <a:ext cx="4326995" cy="2769636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ts val="12000"/>
              </a:lnSpc>
              <a:buNone/>
              <a:defRPr lang="sv-SE" sz="1200" dirty="0"/>
            </a:lvl1pPr>
          </a:lstStyle>
          <a:p>
            <a:r>
              <a:rPr lang="sv-SE" dirty="0" smtClean="0"/>
              <a:t>Klicka för att lägga till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170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5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1" y="2799467"/>
            <a:ext cx="1357200" cy="4493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 smtClean="0"/>
              <a:t>Nivå ett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165651" y="2799467"/>
            <a:ext cx="1357200" cy="4493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 smtClean="0"/>
              <a:t>Nivå ett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59876" y="2799467"/>
            <a:ext cx="1357200" cy="4493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 smtClean="0"/>
              <a:t>Nivå ett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28467" y="2799467"/>
            <a:ext cx="1357200" cy="4493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 smtClean="0"/>
              <a:t>Nivå ett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97059" y="2799467"/>
            <a:ext cx="1357200" cy="4493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2000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8000" indent="-144000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8000">
              <a:defRPr/>
            </a:lvl4pPr>
            <a:lvl5pPr marL="396000">
              <a:defRPr/>
            </a:lvl5pPr>
          </a:lstStyle>
          <a:p>
            <a:pPr lvl="0"/>
            <a:r>
              <a:rPr lang="sv-SE" dirty="0" smtClean="0"/>
              <a:t>Nivå ett</a:t>
            </a:r>
          </a:p>
          <a:p>
            <a:pPr lvl="1"/>
            <a:r>
              <a:rPr lang="sv-SE" dirty="0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96886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565152"/>
            <a:ext cx="7412568" cy="535515"/>
          </a:xfrm>
          <a:prstGeom prst="rect">
            <a:avLst/>
          </a:prstGeom>
        </p:spPr>
        <p:txBody>
          <a:bodyPr vert="horz" wrap="none" lIns="90000" tIns="46800" bIns="46800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Dagens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1293277"/>
            <a:ext cx="7412568" cy="2719914"/>
          </a:xfrm>
          <a:prstGeom prst="rect">
            <a:avLst/>
          </a:prstGeom>
        </p:spPr>
        <p:txBody>
          <a:bodyPr vert="horz" wrap="none" lIns="108000" tIns="0" rIns="0" bIns="0"/>
          <a:lstStyle>
            <a:lvl1pPr marL="355600" indent="-504000">
              <a:lnSpc>
                <a:spcPts val="3300"/>
              </a:lnSpc>
              <a:spcBef>
                <a:spcPts val="600"/>
              </a:spcBef>
              <a:buClrTx/>
              <a:buSzPct val="120000"/>
              <a:buFontTx/>
              <a:buBlip>
                <a:blip r:embed="rId2"/>
              </a:buBlip>
              <a:tabLst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55600" indent="-504000">
              <a:lnSpc>
                <a:spcPts val="3300"/>
              </a:lnSpc>
              <a:spcBef>
                <a:spcPts val="600"/>
              </a:spcBef>
              <a:buClr>
                <a:schemeClr val="accent1"/>
              </a:buClr>
              <a:buSzPct val="109000"/>
              <a:buFont typeface="Wingdings" panose="05000000000000000000" pitchFamily="2" charset="2"/>
              <a:buChar char=" "/>
              <a:tabLst/>
              <a:defRPr sz="2600" b="1">
                <a:solidFill>
                  <a:schemeClr val="accent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err="1" smtClean="0"/>
              <a:t>Avsnitt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2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3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5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565152"/>
            <a:ext cx="7412568" cy="535515"/>
          </a:xfrm>
          <a:prstGeom prst="rect">
            <a:avLst/>
          </a:prstGeom>
        </p:spPr>
        <p:txBody>
          <a:bodyPr vert="horz" wrap="none" lIns="90000" tIns="46800" bIns="46800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Dagens</a:t>
            </a:r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" y="1293277"/>
            <a:ext cx="7412568" cy="2719914"/>
          </a:xfrm>
          <a:prstGeom prst="rect">
            <a:avLst/>
          </a:prstGeom>
        </p:spPr>
        <p:txBody>
          <a:bodyPr vert="horz" wrap="none" lIns="108000" tIns="0" rIns="0" bIns="0"/>
          <a:lstStyle>
            <a:lvl1pPr marL="355600" indent="-504000">
              <a:lnSpc>
                <a:spcPts val="3300"/>
              </a:lnSpc>
              <a:spcBef>
                <a:spcPts val="600"/>
              </a:spcBef>
              <a:buClrTx/>
              <a:buSzPct val="120000"/>
              <a:buFontTx/>
              <a:buBlip>
                <a:blip r:embed="rId2"/>
              </a:buBlip>
              <a:tabLst/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55600" indent="-504000">
              <a:lnSpc>
                <a:spcPts val="3300"/>
              </a:lnSpc>
              <a:spcBef>
                <a:spcPts val="600"/>
              </a:spcBef>
              <a:buClr>
                <a:schemeClr val="accent1"/>
              </a:buClr>
              <a:buSzPct val="109000"/>
              <a:buFont typeface="Wingdings" panose="05000000000000000000" pitchFamily="2" charset="2"/>
              <a:buChar char=" "/>
              <a:tabLst/>
              <a:defRPr sz="2600" b="1">
                <a:solidFill>
                  <a:schemeClr val="accent3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err="1" smtClean="0"/>
              <a:t>Avsnitt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2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3</a:t>
            </a:r>
          </a:p>
          <a:p>
            <a:pPr lvl="1"/>
            <a:r>
              <a:rPr lang="en-US" dirty="0" err="1" smtClean="0"/>
              <a:t>Avsnitt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652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8" y="1403399"/>
            <a:ext cx="7416000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7998" y="2267001"/>
            <a:ext cx="3860031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652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8" y="1403399"/>
            <a:ext cx="7416000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7998" y="2267001"/>
            <a:ext cx="3860031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1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652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8" y="1403399"/>
            <a:ext cx="7416000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7998" y="2267001"/>
            <a:ext cx="3860031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2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44000" y="144000"/>
            <a:ext cx="8856000" cy="42565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" y="565200"/>
            <a:ext cx="1282400" cy="738664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998" y="1403399"/>
            <a:ext cx="7416000" cy="738664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Huvudrubrik, kapitelsida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7998" y="2267001"/>
            <a:ext cx="3860031" cy="430887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6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0"/>
            <a:ext cx="7776000" cy="1206484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ida_1">
    <p:bg>
      <p:bgPr>
        <a:solidFill>
          <a:srgbClr val="00A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_logo_cmyk_neg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0" y="3807261"/>
            <a:ext cx="1311840" cy="8975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7002"/>
            <a:ext cx="9144000" cy="738664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65933"/>
            <a:ext cx="9144000" cy="430887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ida_2">
    <p:bg>
      <p:bgPr>
        <a:solidFill>
          <a:srgbClr val="62D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_logo_cmyk_neg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0" y="3807261"/>
            <a:ext cx="1311840" cy="8975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7002"/>
            <a:ext cx="9144000" cy="738664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65933"/>
            <a:ext cx="9144000" cy="430887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ida_3">
    <p:bg>
      <p:bgPr>
        <a:solidFill>
          <a:srgbClr val="22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_logo_cmyk_neg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0" y="3807261"/>
            <a:ext cx="1311840" cy="8975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87002"/>
            <a:ext cx="9144000" cy="738664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Huvudrubrik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65933"/>
            <a:ext cx="9144000" cy="430887"/>
          </a:xfrm>
          <a:prstGeom prst="rect">
            <a:avLst/>
          </a:prstGeom>
        </p:spPr>
        <p:txBody>
          <a:bodyPr vert="horz" lIns="0" tIns="0" bIns="0">
            <a:sp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Kompletterande 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7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_Neg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j_logo_cmyk_neg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3" y="1000561"/>
            <a:ext cx="4243294" cy="29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53" y="1000561"/>
            <a:ext cx="4243293" cy="29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2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1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3978">
              <a:defRPr/>
            </a:lvl3pPr>
            <a:lvl4pPr marL="1151971">
              <a:defRPr/>
            </a:lvl4pPr>
            <a:lvl5pPr marL="1396765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41137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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3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0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1"/>
            <a:ext cx="7776333" cy="4084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512532"/>
            <a:ext cx="7776000" cy="1215717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039356"/>
            <a:ext cx="7776000" cy="37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</a:t>
            </a:r>
            <a:r>
              <a:rPr lang="en-US" dirty="0" err="1"/>
              <a:t>underrubrik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4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292403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1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1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3978">
              <a:defRPr/>
            </a:lvl3pPr>
            <a:lvl4pPr marL="1151971">
              <a:defRPr/>
            </a:lvl4pPr>
            <a:lvl5pPr marL="1396765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81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1"/>
            <a:ext cx="7776333" cy="4084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512530"/>
            <a:ext cx="7776000" cy="1206484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1039352"/>
            <a:ext cx="7776000" cy="37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r>
              <a:rPr lang="en-US" dirty="0" smtClean="0"/>
              <a:t> </a:t>
            </a:r>
            <a:r>
              <a:rPr lang="en-US" dirty="0" err="1" smtClean="0"/>
              <a:t>underrubrik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1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3978">
              <a:defRPr/>
            </a:lvl3pPr>
            <a:lvl4pPr marL="1151971">
              <a:defRPr/>
            </a:lvl4pPr>
            <a:lvl5pPr marL="1396765">
              <a:defRPr/>
            </a:lvl5pPr>
          </a:lstStyle>
          <a:p>
            <a:pPr lvl="0"/>
            <a:r>
              <a:rPr lang="sv-SE" dirty="0"/>
              <a:t>Brödtext.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292401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3978">
              <a:defRPr/>
            </a:lvl3pPr>
            <a:lvl4pPr marL="1151971">
              <a:defRPr/>
            </a:lvl4pPr>
            <a:lvl5pPr marL="1396765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229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5" y="1292404"/>
            <a:ext cx="7717335" cy="2839333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57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3" y="1292404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19801" y="1292404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8567" y="1292404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3835932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19200" y="3835932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990400" y="3835932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/>
              <a:t>Bildtext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861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punktlista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1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3978">
              <a:defRPr/>
            </a:lvl3pPr>
            <a:lvl4pPr marL="1151971">
              <a:defRPr/>
            </a:lvl4pPr>
            <a:lvl5pPr marL="1396765">
              <a:defRPr/>
            </a:lvl5pPr>
          </a:lstStyle>
          <a:p>
            <a:pPr lvl="0"/>
            <a:r>
              <a:rPr lang="en-US" dirty="0" err="1"/>
              <a:t>Brödtext</a:t>
            </a:r>
            <a:r>
              <a:rPr lang="en-US" dirty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41137"/>
            <a:ext cx="3690000" cy="1461939"/>
          </a:xfrm>
          <a:prstGeom prst="rect">
            <a:avLst/>
          </a:prstGeom>
        </p:spPr>
        <p:txBody>
          <a:bodyPr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000" y="1292404"/>
            <a:ext cx="3690000" cy="2839333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/>
          </a:p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04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408613" y="1286935"/>
            <a:ext cx="3016251" cy="27262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/>
            </a:lvl1pPr>
          </a:lstStyle>
          <a:p>
            <a:endParaRPr lang="sv-SE" dirty="0"/>
          </a:p>
          <a:p>
            <a:r>
              <a:rPr lang="sv-SE" dirty="0"/>
              <a:t>Klicka för att lägga till bild.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4"/>
            <a:ext cx="4626733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57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1" y="1292403"/>
            <a:ext cx="3449867" cy="14619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995" indent="-21599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3978" indent="-161996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1971">
              <a:defRPr>
                <a:solidFill>
                  <a:srgbClr val="252525"/>
                </a:solidFill>
              </a:defRPr>
            </a:lvl4pPr>
            <a:lvl5pPr marL="1396765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/>
              <a:t>Nivå ett. ”</a:t>
            </a:r>
            <a:r>
              <a:rPr lang="sv-SE" dirty="0" err="1"/>
              <a:t>Tab</a:t>
            </a:r>
            <a:r>
              <a:rPr lang="sv-SE" dirty="0"/>
              <a:t>” för sänkt, ”</a:t>
            </a:r>
            <a:r>
              <a:rPr lang="sv-SE" dirty="0" err="1"/>
              <a:t>Shift+Tab</a:t>
            </a:r>
            <a:r>
              <a:rPr lang="sv-SE" dirty="0"/>
              <a:t>” för höjd punktnivå.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 hasCustomPrompt="1"/>
          </p:nvPr>
        </p:nvSpPr>
        <p:spPr>
          <a:xfrm>
            <a:off x="4097869" y="1292225"/>
            <a:ext cx="4326995" cy="2769636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normAutofit/>
          </a:bodyPr>
          <a:lstStyle>
            <a:lvl1pPr marL="0" indent="0" algn="ctr">
              <a:lnSpc>
                <a:spcPts val="12000"/>
              </a:lnSpc>
              <a:buNone/>
              <a:defRPr lang="sv-SE" sz="1200" dirty="0"/>
            </a:lvl1pPr>
          </a:lstStyle>
          <a:p>
            <a:r>
              <a:rPr lang="sv-SE" dirty="0"/>
              <a:t>Klicka för att lägga till diagram</a:t>
            </a:r>
          </a:p>
        </p:txBody>
      </p:sp>
    </p:spTree>
    <p:extLst>
      <p:ext uri="{BB962C8B-B14F-4D97-AF65-F5344CB8AC3E}">
        <p14:creationId xmlns:p14="http://schemas.microsoft.com/office/powerpoint/2010/main" val="2529571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67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4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1" y="2799467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1996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7993" indent="-143996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7993">
              <a:defRPr/>
            </a:lvl4pPr>
            <a:lvl5pPr marL="39599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165651" y="2799467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1996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7993" indent="-143996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7993">
              <a:defRPr/>
            </a:lvl4pPr>
            <a:lvl5pPr marL="39599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59876" y="2799467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1996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7993" indent="-143996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7993">
              <a:defRPr/>
            </a:lvl4pPr>
            <a:lvl5pPr marL="39599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28467" y="2799467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1996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7993" indent="-143996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7993">
              <a:defRPr/>
            </a:lvl4pPr>
            <a:lvl5pPr marL="39599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697059" y="2799467"/>
            <a:ext cx="1357200" cy="44627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-161996">
              <a:spcBef>
                <a:spcPts val="288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200">
                <a:solidFill>
                  <a:srgbClr val="252525"/>
                </a:solidFill>
              </a:defRPr>
            </a:lvl1pPr>
            <a:lvl2pPr marL="287993" indent="-143996">
              <a:spcBef>
                <a:spcPts val="24"/>
              </a:spcBef>
              <a:defRPr sz="1100">
                <a:solidFill>
                  <a:srgbClr val="252525"/>
                </a:solidFill>
              </a:defRPr>
            </a:lvl2pPr>
            <a:lvl3pPr marL="0" indent="0">
              <a:buNone/>
              <a:defRPr/>
            </a:lvl3pPr>
            <a:lvl4pPr marL="287993">
              <a:defRPr/>
            </a:lvl4pPr>
            <a:lvl5pPr marL="395990">
              <a:defRPr/>
            </a:lvl5pPr>
          </a:lstStyle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28771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0"/>
            <a:ext cx="3690000" cy="1452705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292400"/>
            <a:ext cx="3690000" cy="1452705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0"/>
            <a:ext cx="7776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 smtClean="0"/>
              <a:t>Brödtext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4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två kolum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2924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sv-SE" dirty="0" smtClean="0"/>
              <a:t>Brödtext.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34000" y="12924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 smtClean="0"/>
              <a:t>Brödtext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3" y="1292400"/>
            <a:ext cx="7717334" cy="2839333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8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77333" y="1292400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19801" y="1292400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8567" y="1292400"/>
            <a:ext cx="2438400" cy="2475267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3835929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 smtClean="0"/>
              <a:t>Bildtext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19200" y="3835929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 smtClean="0"/>
              <a:t>Bildtext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990400" y="3835929"/>
            <a:ext cx="2494800" cy="27699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200">
                <a:solidFill>
                  <a:srgbClr val="252525"/>
                </a:solidFill>
              </a:defRPr>
            </a:lvl1pPr>
          </a:lstStyle>
          <a:p>
            <a:pPr lvl="0"/>
            <a:r>
              <a:rPr lang="en-US" dirty="0" err="1" smtClean="0"/>
              <a:t>Bildtext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2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ödtext, punktlista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65200"/>
            <a:ext cx="7776333" cy="54393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52525"/>
                </a:solidFill>
              </a:defRPr>
            </a:lvl1pPr>
          </a:lstStyle>
          <a:p>
            <a:r>
              <a:rPr lang="sv-SE" dirty="0" smtClean="0"/>
              <a:t>Klicka för att ändra rubrik.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292400"/>
            <a:ext cx="3690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252525"/>
                </a:solidFill>
              </a:defRPr>
            </a:lvl1pPr>
            <a:lvl3pPr marL="864000">
              <a:defRPr/>
            </a:lvl3pPr>
            <a:lvl4pPr marL="1152000">
              <a:defRPr/>
            </a:lvl4pPr>
            <a:lvl5pPr marL="1396800">
              <a:defRPr/>
            </a:lvl5pPr>
          </a:lstStyle>
          <a:p>
            <a:pPr lvl="0"/>
            <a:r>
              <a:rPr lang="en-US" dirty="0" err="1" smtClean="0"/>
              <a:t>Brödtext</a:t>
            </a:r>
            <a:r>
              <a:rPr lang="en-US" dirty="0" smtClean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000" y="1741134"/>
            <a:ext cx="3690000" cy="1452705"/>
          </a:xfrm>
          <a:prstGeom prst="rect">
            <a:avLst/>
          </a:prstGeom>
        </p:spPr>
        <p:txBody>
          <a:bodyPr>
            <a:spAutoFit/>
          </a:bodyPr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1pPr>
            <a:lvl2pPr>
              <a:defRPr>
                <a:solidFill>
                  <a:srgbClr val="252525"/>
                </a:solidFill>
              </a:defRPr>
            </a:lvl2pPr>
            <a:lvl3pPr marL="864000" indent="-162000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solidFill>
                  <a:srgbClr val="252525"/>
                </a:solidFill>
              </a:defRPr>
            </a:lvl3pPr>
            <a:lvl4pPr marL="1152000">
              <a:defRPr>
                <a:solidFill>
                  <a:srgbClr val="252525"/>
                </a:solidFill>
              </a:defRPr>
            </a:lvl4pPr>
            <a:lvl5pPr marL="1396800">
              <a:defRPr>
                <a:solidFill>
                  <a:srgbClr val="252525"/>
                </a:solidFill>
              </a:defRPr>
            </a:lvl5pPr>
          </a:lstStyle>
          <a:p>
            <a:pPr lvl="0"/>
            <a:r>
              <a:rPr lang="sv-SE" dirty="0" smtClean="0"/>
              <a:t>Nivå ett. ”</a:t>
            </a:r>
            <a:r>
              <a:rPr lang="sv-SE" dirty="0" err="1" smtClean="0"/>
              <a:t>Tab</a:t>
            </a:r>
            <a:r>
              <a:rPr lang="sv-SE" dirty="0" smtClean="0"/>
              <a:t>” för sänkt, ”</a:t>
            </a:r>
            <a:r>
              <a:rPr lang="sv-SE" dirty="0" err="1" smtClean="0"/>
              <a:t>Shift+Tab</a:t>
            </a:r>
            <a:r>
              <a:rPr lang="sv-SE" dirty="0" smtClean="0"/>
              <a:t>” för höjd punktnivå.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4000" y="1292400"/>
            <a:ext cx="3690000" cy="2839333"/>
          </a:xfrm>
          <a:prstGeom prst="rect">
            <a:avLst/>
          </a:prstGeom>
          <a:ln w="57150" cmpd="sng">
            <a:noFill/>
            <a:miter lim="800000"/>
          </a:ln>
        </p:spPr>
        <p:txBody>
          <a:bodyPr anchor="ctr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200" baseline="0">
                <a:solidFill>
                  <a:srgbClr val="252525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bild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44000" y="4400550"/>
            <a:ext cx="8856000" cy="5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4301067" y="4562705"/>
            <a:ext cx="5418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04D9AB-87D0-EA4F-8B86-7AB804FABF0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11"/>
          <p:cNvSpPr txBox="1">
            <a:spLocks/>
          </p:cNvSpPr>
          <p:nvPr userDrawn="1"/>
        </p:nvSpPr>
        <p:spPr>
          <a:xfrm>
            <a:off x="1015620" y="4562705"/>
            <a:ext cx="1270000" cy="27463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PROJEKTNAMN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Date Placeholder 12"/>
          <p:cNvSpPr txBox="1">
            <a:spLocks/>
          </p:cNvSpPr>
          <p:nvPr userDrawn="1"/>
        </p:nvSpPr>
        <p:spPr>
          <a:xfrm>
            <a:off x="388286" y="4562705"/>
            <a:ext cx="524937" cy="27463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4496952"/>
            <a:ext cx="593596" cy="406145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69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700" r:id="rId7"/>
    <p:sldLayoutId id="2147483701" r:id="rId8"/>
    <p:sldLayoutId id="2147483703" r:id="rId9"/>
    <p:sldLayoutId id="2147483704" r:id="rId10"/>
    <p:sldLayoutId id="2147483709" r:id="rId11"/>
    <p:sldLayoutId id="2147483708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0000" indent="-144000" algn="l" defTabSz="457200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162000" algn="l" defTabSz="457200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2000" indent="-144000" algn="l" defTabSz="457200" rtl="0" eaLnBrk="1" latinLnBrk="0" hangingPunct="1">
        <a:spcBef>
          <a:spcPts val="3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800" indent="-108000" algn="l" defTabSz="457200" rtl="0" eaLnBrk="1" latinLnBrk="0" hangingPunct="1">
        <a:spcBef>
          <a:spcPts val="3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4301067" y="4562705"/>
            <a:ext cx="5418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04D9AB-87D0-EA4F-8B86-7AB804FABF0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4496952"/>
            <a:ext cx="593596" cy="406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2" y="4496952"/>
            <a:ext cx="594553" cy="406800"/>
          </a:xfrm>
          <a:prstGeom prst="rect">
            <a:avLst/>
          </a:prstGeom>
        </p:spPr>
      </p:pic>
      <p:sp>
        <p:nvSpPr>
          <p:cNvPr id="8" name="Footer Placeholder 11"/>
          <p:cNvSpPr txBox="1">
            <a:spLocks/>
          </p:cNvSpPr>
          <p:nvPr userDrawn="1"/>
        </p:nvSpPr>
        <p:spPr>
          <a:xfrm>
            <a:off x="1015620" y="4562705"/>
            <a:ext cx="1270000" cy="27463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PROJEKTNAMN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12"/>
          <p:cNvSpPr txBox="1">
            <a:spLocks/>
          </p:cNvSpPr>
          <p:nvPr userDrawn="1"/>
        </p:nvSpPr>
        <p:spPr>
          <a:xfrm>
            <a:off x="388286" y="4562705"/>
            <a:ext cx="524937" cy="27463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Datum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28" r:id="rId3"/>
    <p:sldLayoutId id="2147483729" r:id="rId4"/>
    <p:sldLayoutId id="2147483730" r:id="rId5"/>
    <p:sldLayoutId id="2147483733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spcBef>
          <a:spcPts val="1800"/>
        </a:spcBef>
        <a:buSzPct val="100000"/>
        <a:buFontTx/>
        <a:buBlip>
          <a:blip r:embed="rId10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40000" indent="-1440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4000" indent="-1620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2000" indent="-1440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800" indent="-108000" algn="l" defTabSz="457200" rtl="0" eaLnBrk="1" latinLnBrk="0" hangingPunct="1">
        <a:spcBef>
          <a:spcPct val="200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5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144000" y="4400550"/>
            <a:ext cx="8856000" cy="5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252525"/>
              </a:solidFill>
            </a:endParaRPr>
          </a:p>
        </p:txBody>
      </p:sp>
      <p:sp>
        <p:nvSpPr>
          <p:cNvPr id="19" name="Date Placeholder 12"/>
          <p:cNvSpPr txBox="1">
            <a:spLocks/>
          </p:cNvSpPr>
          <p:nvPr userDrawn="1"/>
        </p:nvSpPr>
        <p:spPr>
          <a:xfrm>
            <a:off x="388289" y="4562709"/>
            <a:ext cx="524937" cy="274637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252525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160426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7" descr="sj_logo_cmyk_neg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4" y="4496956"/>
            <a:ext cx="593596" cy="406145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783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ts val="624"/>
        </a:spcBef>
        <a:buNone/>
        <a:defRPr sz="2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15995" indent="-215995" algn="l" defTabSz="457189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539987" indent="-143996" algn="l" defTabSz="457189" rtl="0" eaLnBrk="1" latinLnBrk="0" hangingPunct="1">
        <a:spcBef>
          <a:spcPts val="3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863978" indent="-161996" algn="l" defTabSz="457189" rtl="0" eaLnBrk="1" latinLnBrk="0" hangingPunct="1">
        <a:spcBef>
          <a:spcPts val="300"/>
        </a:spcBef>
        <a:buSzPct val="100000"/>
        <a:buFontTx/>
        <a:buBlip>
          <a:blip r:embed="rId16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151971" indent="-143996" algn="l" defTabSz="457189" rtl="0" eaLnBrk="1" latinLnBrk="0" hangingPunct="1">
        <a:spcBef>
          <a:spcPts val="300"/>
        </a:spcBef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1396765" indent="-107997" algn="l" defTabSz="457189" rtl="0" eaLnBrk="1" latinLnBrk="0" hangingPunct="1">
        <a:spcBef>
          <a:spcPts val="300"/>
        </a:spcBef>
        <a:buFont typeface="Lucida Grande"/>
        <a:buChar char="-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2" y="-7"/>
            <a:ext cx="4873923" cy="275120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1200"/>
            <a:ext cx="4873923" cy="273959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1" y="-5"/>
            <a:ext cx="4394277" cy="275119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2" y="2751200"/>
            <a:ext cx="4274196" cy="284946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928960" y="2559913"/>
            <a:ext cx="54886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Stormen Helga 4-6 Dec 2015</a:t>
            </a:r>
          </a:p>
        </p:txBody>
      </p:sp>
      <p:sp>
        <p:nvSpPr>
          <p:cNvPr id="10" name="Rektangel 9"/>
          <p:cNvSpPr/>
          <p:nvPr/>
        </p:nvSpPr>
        <p:spPr>
          <a:xfrm>
            <a:off x="304450" y="510849"/>
            <a:ext cx="87377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 smtClean="0">
                <a:solidFill>
                  <a:srgbClr val="FFFFFF"/>
                </a:solidFill>
              </a:rPr>
              <a:t>							Varning </a:t>
            </a:r>
            <a:r>
              <a:rPr lang="sv-SE" sz="1100" b="1" dirty="0">
                <a:solidFill>
                  <a:srgbClr val="FFFFFF"/>
                </a:solidFill>
              </a:rPr>
              <a:t>klass 2 - Mycket besvärligt väder</a:t>
            </a:r>
          </a:p>
          <a:p>
            <a:r>
              <a:rPr lang="sv-SE" sz="1100" dirty="0">
                <a:solidFill>
                  <a:srgbClr val="FFFFFF"/>
                </a:solidFill>
              </a:rPr>
              <a:t>Väderutveckling väntas som kan innebära fara för allmänheten, stora </a:t>
            </a:r>
            <a:r>
              <a:rPr lang="sv-SE" sz="1100" dirty="0" smtClean="0">
                <a:solidFill>
                  <a:srgbClr val="FFFFFF"/>
                </a:solidFill>
              </a:rPr>
              <a:t>materiella skador </a:t>
            </a:r>
            <a:r>
              <a:rPr lang="sv-SE" sz="1100" dirty="0">
                <a:solidFill>
                  <a:srgbClr val="FFFFFF"/>
                </a:solidFill>
              </a:rPr>
              <a:t>och stora störningar i viktiga samhällsfunktioner</a:t>
            </a:r>
            <a:r>
              <a:rPr lang="sv-SE" sz="1100" dirty="0" smtClean="0">
                <a:solidFill>
                  <a:srgbClr val="FFFFFF"/>
                </a:solidFill>
              </a:rPr>
              <a:t>.</a:t>
            </a:r>
            <a:r>
              <a:rPr lang="sv-SE" sz="1200" i="1" dirty="0">
                <a:solidFill>
                  <a:srgbClr val="FFFFFF"/>
                </a:solidFill>
                <a:latin typeface="Arial"/>
              </a:rPr>
              <a:t> </a:t>
            </a:r>
            <a:r>
              <a:rPr lang="sv-SE" sz="800" i="1" dirty="0" smtClean="0">
                <a:solidFill>
                  <a:srgbClr val="FFFFFF"/>
                </a:solidFill>
                <a:latin typeface="Arial"/>
              </a:rPr>
              <a:t>(SMHI)</a:t>
            </a:r>
            <a:endParaRPr lang="sv-SE" sz="800" i="1" dirty="0">
              <a:solidFill>
                <a:srgbClr val="FFFFFF"/>
              </a:solidFill>
              <a:latin typeface="Arial"/>
            </a:endParaRPr>
          </a:p>
          <a:p>
            <a:r>
              <a:rPr lang="sv-SE" sz="1200" dirty="0" smtClean="0">
                <a:solidFill>
                  <a:srgbClr val="FFFFFF"/>
                </a:solidFill>
              </a:rPr>
              <a:t> </a:t>
            </a:r>
            <a:r>
              <a:rPr lang="sv-SE" sz="1200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765" y="1141791"/>
            <a:ext cx="1663393" cy="15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000" y="196265"/>
            <a:ext cx="7776333" cy="543933"/>
          </a:xfrm>
        </p:spPr>
        <p:txBody>
          <a:bodyPr/>
          <a:lstStyle/>
          <a:p>
            <a:r>
              <a:rPr lang="sv-SE" dirty="0" smtClean="0"/>
              <a:t>Utmaningar för SJ Trafikledning</a:t>
            </a:r>
            <a:endParaRPr lang="sv-SE" dirty="0"/>
          </a:p>
        </p:txBody>
      </p:sp>
      <p:grpSp>
        <p:nvGrpSpPr>
          <p:cNvPr id="12" name="Grupp 11"/>
          <p:cNvGrpSpPr/>
          <p:nvPr/>
        </p:nvGrpSpPr>
        <p:grpSpPr>
          <a:xfrm>
            <a:off x="544314" y="924672"/>
            <a:ext cx="3444413" cy="3285588"/>
            <a:chOff x="544314" y="924672"/>
            <a:chExt cx="3444413" cy="3285588"/>
          </a:xfrm>
        </p:grpSpPr>
        <p:graphicFrame>
          <p:nvGraphicFramePr>
            <p:cNvPr id="8" name="Diagram 7"/>
            <p:cNvGraphicFramePr>
              <a:graphicFrameLocks noChangeAspect="1"/>
            </p:cNvGraphicFramePr>
            <p:nvPr>
              <p:extLst/>
            </p:nvPr>
          </p:nvGraphicFramePr>
          <p:xfrm>
            <a:off x="544314" y="1150260"/>
            <a:ext cx="3444413" cy="306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xtruta 9"/>
            <p:cNvSpPr txBox="1"/>
            <p:nvPr/>
          </p:nvSpPr>
          <p:spPr>
            <a:xfrm>
              <a:off x="881743" y="924672"/>
              <a:ext cx="2064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rgbClr val="252525"/>
                  </a:solidFill>
                </a:rPr>
                <a:t>Direkt kundpåverkan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3853571" y="928300"/>
            <a:ext cx="3444413" cy="3281960"/>
            <a:chOff x="3853571" y="928300"/>
            <a:chExt cx="3444413" cy="3281960"/>
          </a:xfrm>
        </p:grpSpPr>
        <p:graphicFrame>
          <p:nvGraphicFramePr>
            <p:cNvPr id="9" name="Diagram 8"/>
            <p:cNvGraphicFramePr>
              <a:graphicFrameLocks noChangeAspect="1"/>
            </p:cNvGraphicFramePr>
            <p:nvPr>
              <p:extLst/>
            </p:nvPr>
          </p:nvGraphicFramePr>
          <p:xfrm>
            <a:off x="3853571" y="1150260"/>
            <a:ext cx="3444413" cy="306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4183739" y="928300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rgbClr val="252525"/>
                  </a:solidFill>
                </a:rPr>
                <a:t>Indirekt kundpåverkan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7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 Powerpointmall 150921 v1" id="{3A4A9832-E3D1-4137-9DBC-B0B810ACF691}" vid="{52159918-FD7C-4A0A-9C7D-B4EFEEAC4A07}"/>
    </a:ext>
  </a:extLst>
</a:theme>
</file>

<file path=ppt/theme/theme2.xml><?xml version="1.0" encoding="utf-8"?>
<a:theme xmlns:a="http://schemas.openxmlformats.org/drawingml/2006/main" name="1_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 Powerpointmall 150921 v1" id="{3A4A9832-E3D1-4137-9DBC-B0B810ACF691}" vid="{0D19C7A6-21CA-430A-BBB8-39D7EBED4391}"/>
    </a:ext>
  </a:extLst>
</a:theme>
</file>

<file path=ppt/theme/theme3.xml><?xml version="1.0" encoding="utf-8"?>
<a:theme xmlns:a="http://schemas.openxmlformats.org/drawingml/2006/main" name="Intro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 Powerpointmall 150921 v1" id="{3A4A9832-E3D1-4137-9DBC-B0B810ACF691}" vid="{093662CA-E649-44D6-A48F-0280A300C212}"/>
    </a:ext>
  </a:extLst>
</a:theme>
</file>

<file path=ppt/theme/theme4.xml><?xml version="1.0" encoding="utf-8"?>
<a:theme xmlns:a="http://schemas.openxmlformats.org/drawingml/2006/main" name="Titelsidor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J Powerpointmall 150921 v1" id="{3A4A9832-E3D1-4137-9DBC-B0B810ACF691}" vid="{BB693AE3-7BC5-4F4B-A5FE-E7C3C10E9103}"/>
    </a:ext>
  </a:extLst>
</a:theme>
</file>

<file path=ppt/theme/theme5.xml><?xml version="1.0" encoding="utf-8"?>
<a:theme xmlns:a="http://schemas.openxmlformats.org/drawingml/2006/main" name="2_Innehåll">
  <a:themeElements>
    <a:clrScheme name="SJ">
      <a:dk1>
        <a:srgbClr val="252525"/>
      </a:dk1>
      <a:lt1>
        <a:srgbClr val="FFFFFF"/>
      </a:lt1>
      <a:dk2>
        <a:srgbClr val="696B57"/>
      </a:dk2>
      <a:lt2>
        <a:srgbClr val="E3E100"/>
      </a:lt2>
      <a:accent1>
        <a:srgbClr val="1FA845"/>
      </a:accent1>
      <a:accent2>
        <a:srgbClr val="62DB5A"/>
      </a:accent2>
      <a:accent3>
        <a:srgbClr val="00749A"/>
      </a:accent3>
      <a:accent4>
        <a:srgbClr val="DF5A00"/>
      </a:accent4>
      <a:accent5>
        <a:srgbClr val="3BCCE8"/>
      </a:accent5>
      <a:accent6>
        <a:srgbClr val="9B7400"/>
      </a:accent6>
      <a:hlink>
        <a:srgbClr val="00749A"/>
      </a:hlink>
      <a:folHlink>
        <a:srgbClr val="00749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 ppt-mall</Template>
  <TotalTime>147</TotalTime>
  <Words>198</Words>
  <Application>Microsoft Office PowerPoint</Application>
  <PresentationFormat>Bildspel på skärmen (16:9)</PresentationFormat>
  <Paragraphs>29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Innehåll</vt:lpstr>
      <vt:lpstr>1_Innehåll</vt:lpstr>
      <vt:lpstr>Introsidor</vt:lpstr>
      <vt:lpstr>Titelsidor</vt:lpstr>
      <vt:lpstr>2_Innehåll</vt:lpstr>
      <vt:lpstr>PowerPoint-presentation</vt:lpstr>
      <vt:lpstr>Utmaningar för SJ Trafikledning</vt:lpstr>
    </vt:vector>
  </TitlesOfParts>
  <Company>SJ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Holmlund Stefan</dc:creator>
  <cp:keywords>Mallversion 1.3</cp:keywords>
  <dc:description>Mallen utvecklad av F&amp;B Happy
Mallversion 1.3 skapades 2015-09-21 och innehåller bl.a. buggfix för felaktigt typsnitt och kortare radavstånd.</dc:description>
  <cp:lastModifiedBy>Sibbmark Tomas</cp:lastModifiedBy>
  <cp:revision>3</cp:revision>
  <cp:lastPrinted>2016-04-26T07:17:17Z</cp:lastPrinted>
  <dcterms:created xsi:type="dcterms:W3CDTF">2016-04-25T11:16:49Z</dcterms:created>
  <dcterms:modified xsi:type="dcterms:W3CDTF">2016-04-26T09:44:10Z</dcterms:modified>
</cp:coreProperties>
</file>